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9" r:id="rId12"/>
    <p:sldId id="275" r:id="rId13"/>
    <p:sldId id="274" r:id="rId14"/>
    <p:sldId id="276" r:id="rId15"/>
    <p:sldId id="277" r:id="rId16"/>
    <p:sldId id="278" r:id="rId17"/>
    <p:sldId id="281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3A6C-9932-4DB0-9C62-B475FEDE258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B1032-D2E0-4472-A519-00E2E474AB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EABCD-1379-4EB1-85C0-C096C2106CB6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7314-5D81-4418-B7AD-96B25B83E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13.xm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nhanhnen.com/hinhanh/hinhfck/13925hinh-nen-powerpoint-hoa-chim-dep-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1981200"/>
            <a:ext cx="7010400" cy="2142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724400" cy="6096001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9600" y="1066800"/>
            <a:ext cx="4724400" cy="609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ươi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257300" y="3924300"/>
            <a:ext cx="5867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4.googleusercontent.com/-5DzdYEI1l9I/UOuhlDU0fmI/AAAAAAAAAWs/qEFG1TP0_-I/s1024/07-13-01_KhiTocDo_2a90249b3b9f6bedc9be56ee3a9ff73d_38455493.wallpaper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encrypted-tbn0.gstatic.com/images?q=tbn:ANd9GcRCP5l3332_8wWelLFymurPs58rQQlJnVzAtw7gp8pfW_eIZ2eBf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95400"/>
            <a:ext cx="2689816" cy="1676400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xQSEhUUExQVFRUXGBwaFxgYFxwcFxgcHBwcFxwYGBcdHCggGBwlHBgXITEiJSkrLi4uHB8zODMsNygtLiwBCgoKDg0OGxAQGzQlICQsLCwsLCwsLCwsLCwsLCwsLCwsLCwsLCwsLCwsLCwsLCwsLCwsLCwsLCwsLCwsLCwsLP/AABEIAMIBAwMBEQACEQEDEQH/xAAbAAADAQEBAQEAAAAAAAAAAAAEBQYDAgEHAP/EAD4QAAEDAgQEAwYFBAEDBAMAAAECAxEABAUSITFBUWFxBhMiMoGRobHBFCNCUtFicuHw8RWCkjNDwuIHFiT/xAAbAQACAwEBAQAAAAAAAAAAAAACAwABBAUGB//EADURAAIBAwMCBAQFBAIDAQAAAAABAgMRIQQSMRNBBSJRcWGBkaEUMrHR8CNCweEG8RVSYiT/2gAMAwEAAhEDEQA/APnbDEVzlIwR5McQ5U65o6mLCR3emx4LTwPsItysRT9PpHVkZpsqLPAiYmvR0PDqdNZE3bGjWCJA1FbYwpxwkTaK77BRO1SempzRMoANjA2rzOr8Olubig1IVrSQszXDq05QxJB3OltTSUyHTjelXYoEat8yqZuxYq4384tJ0qNWCuDLuydTvQEBy+TRspmzKKS+SIGvETTqaCSFTp1rRFBoZYdbazXo/DNL/cKk7jxoAV6WMLIWVeHtF5gJSD3rz3i2nlUflNmnmorIixK1UVKQoxH1rzKWxuMjYqrcjzDHshgTrvVNJlyqKUrlThT+X1SYAPvptGnumoipyXKJi9SFlxQ47Vv8WhGEY048nPeWxclEVzJ6d04q5aWAF5yDApEnbBUgV9R40MCkBre4Gm29ArGJTJq07IK9giNK36TXOlhgM0/DaV2KGqlWeC7hjTkACu7BvahLP2f0180byGjFm3LqhXY0Gj63JJStgfs+Dpg134eHUYclKUmM7XBwwdQBWyjp4QfkL2vuMf8AqaEjenOk2EkeDGEkb1OiXa5k5fJUTFNjTaQEj1u3SoUFRLugLCrFsLA1FcfX6GFSF0i1dCJI9UV4ypDZNoYHu24KO1W1dB2Fjawk60rIHDKBlCVJSlAClQVLzDfkB2GveveeGeGwo0b1UnusBJ34BLTCip5MCUlWorNX8GhDUxqU15O69ClIVYna+W+tEHRWnvrz+vobNTKEF7fMNZHlz4eeQyHYkRJA3Hup1XwapGG6Lu+6LTELDgVXOirBI3tsEDigVHKmdTXZ8M8Oepbk8RX3BnLaUasMYbKCJDaRCyd1HpXqqNDprbEXcObwwXSkltvKgaD+rrRusqUfO7hWvwVuG4UlplSlyANExzG9c2rXdSooxGRjZXZJ3RSpSyUzMmeIo5+HUlGc5cv+YKjWlhIU2JQFSdM3OvGN5NllyHXFx5TZCdSqujoqcYy6jAcXtwJ0pVzpmlX4vVucuEZGrHixpW7xKgrXRICdW5rylTkjBLt7hRU0WlcAUJM09DUH2zM0DQFjY2pmooAtHlw5Feq8OdOMUU0wI3Kq6n4iCL2IPt0ymvAwgnMF8jzALUAzXt/DqChTuLldstU3EJp7hdjYkzj2Kk6DhT1HYhyyJGlKVQSqMeqaB7p4p0BqlNsJwSN8Nu4p6n2M84FZgvrMk6VVd2iZ0sm2OujLFZtjcGSREH29N68TrKDVbbHuF2HLlvmb9KgVAeofYda7U/AJKgpJ+a2V6gqpkm3kwdededjC1VJ+oTK5NuhtxCp0419JjdwsBwxk20UOyNuHagbUoZKtZgfieyBuGXP3DU84iPrXBrUN+spP3+wx4VxzdXRiM2pGqfdsfdXYhTT7Atsh8TwVQfT5Q0WdOnOvNeI6C2piqaxL7PuMTHF2z5bccEj4qr1OjoQoU1CIqTuPk4OHbdpC90qCvcRrSZ1rVG0MULxH1rdBAyNgBR9KegG5rHOm5eaXAV/QG8UYyA2GwqANI503Raa897RVSWLCJKx+GU5lggR3Kjp8qvxKo6cJK/Yqmk2hBcWiyQYAH+8K8zS8H1VdXSsviPnOKNPKKoEjStq8D1cIWUl9wVqI2sflOlozlzpHEap5amudV0Wu0q2xXPdAdSFjm7vEuiQnLptTd1ajQvX5BuT7uk1xZNyZTFd0JNPp4DicoEVbIFtOFO1A2Cxky+CNdKuM+wVwO4TJ6VohqJQ4ZXcHLY5U38W/UOwzw63mq0tLqSsZ72yUVlaZda9rpabhGzAauMXLtKUmTT+m73Q2DsR2Jv5iYqm+zNUWCtv5eYNIaux6krGNw7P80UYtFOaYfh9pmFaqcVyZZyKrC5bTVVVuEoXYs+XDAoKkLQsBe7FDTYS4kq2nWvMunTpaqMpPFxmWiisMPhzLHtbd+FernUtDcJSzY3xLw6haAVAozbLHA9RXF1Gg0+obaVpc3Q3sevWBAGYSQBtsY5V1KU/KrgyjYatJkJPLSkydm0W/U8urQKUyVbIXr2JrJUp7pqa5V/0CWcFBiVol1BMARIkcxtSqNSUJWuHJJky2Akpnfhz5V0ZRU3e3ACdke4lhxX5YAkZwVHpUp1Ur39CtrGmNXZZKQB+nXoNtaz6emqt22MbsCNYilKVK/VGnanOhJtLsBdImXWlPLCjJKzCR963pxpx9gOStxIIYZQ37Sk6xwKuZ7CuVTi69RyawNdooRlj0lxwwJ/0Ct+9X2x5FZeWAIWbhwIQAhH6j06mmN9ON3llWuxr4puktWyGUgAKVp/anj764tette6Ty8B2vhEolfpJry/imq6s9i7BJC1SpFYFHJBa8DNP4QSNktbCgBuaASaU2UaLOkVaIcbVaGJGJXRZK3mmD4nG9dLR1FTqZKqQaKNGIKUITXtdNVjUSsZ7WPxtHFjetjaLQCu0yH1amlSpX4NEZ25PU4eVanY0CpWZbqG5w5OUjhTtiA3nDFylogTUwgZZG/wD1BJTuKHbZ3AuFWWRzIlWgCZzdzNKqxdm13KTN8Pw5tTD5UApSSdY2A5Vy+kuJ8O43kcYJZ5kNOjWAFd+BFMnWW3amRR7jfFlIU0Rlgq35dxyNZ6Ckql7hytYmrC5kFBHqSY6xXTqws1JcMWmbMblPwoJepDd94eSs8RB+BpSg+oiXwUCY8hxQ5BfyrC79VL5Df7SFsHSlayUlQTJOknU7DlXaruO2Kva+AaVJzu12yGJx8LUhpIgkhUdtdaS9MoXk2RO+DzxPcZm1E6K0+tFo4bZKxU0JsQcgN6/pE1sp9/cCcbMdeGGcyvOMZQIQJ48T0rFrJ2jsXzDgu4bcNBS1OLMITv16ClQk4xUY8sp5yyUxW+U+rTRIMJSNh/mujSpKmrd+7F3uygwnBciU5yEz6iOg51iq6hNvaHtJXxPmuHioHK0n0oJ5DiOc1wZaTU62t5MRWLv17+5NyRn5AyQAojiqIFaKX/GaEXec239AHUfYMssECW1qVJlJySNo3MfKipeEUaMpd+2exbk2iSya15SeG0MueOKpbZRoyNKW+SHu5omElk8fVVouR6hiRV2AsTlu7Bra13Ns43KzBsQECa9F4ZqY22mCpB3HTmMZRpXoPI83AVxIq/K186PeuwTKRu4CWxzqNZuVc5TcIKSJqr5IiQxJglyfhSqklHLGRdkHWbJA1pT1UGgdtywwAZ209AUn3Gq6icboiWQzDnPJcdQdl/8AFBOkpwT+JalZlB4YUhCPKzbH0g7gcutc2rQdOK28IbGw0cQlRyExOx+1LTkvMiY4ITxC0q3dS4NBOVXfga7WnqRqQ2sQ1Zmz1+nKFAQRv/irVF3afBd0A3N8RMahSabGmgblVa3QXa2/rKcykoMCc2hGU/KuPVi41pNe5to7XFp+hM44vyFLCVQpUpidDHA10YyjKEZSApYbV+wH4Uw7KsurMuzHaaZqHiwEV6DzFmwtTiZCgkJlOuYKOpk8oiPfWOjOon5cD3Thsi+7ZK4u6VOJSBCU8OprpRwjNN+bBT4cjIlIGUDgAfUSZBlPACPnWGpJyqNP0HdNKkpd7nGJO54bTJA1P3JptNKmnUkI2ObUIjLBsCSkl1yCE6NiN/6v4rNX1jklGHfkPpbW79jLHr1IBk5ln9I2A5K/ij0tGTfGPUCckiIvrtSlSdfp7hXT2KKshK5uyt8J4O48nO76WtxPHrXN1WpjT8sfzDYw3ZYX4sdCgW24BjLmiSByA5mkUKM5webXJUsfPr7CvKEySeRHDaa42v8ABOjRdWE725wAp5sLEtzXmXIYkeqXwFWkXY9UuBU+AVwQuzTLFMJQsxtQ7gGTBroHRCbW5KTRRqSg7xYucExwzcZhBrdS8UknZmaUBphzaRqa7EPEIWu2LaGzqRlrX+MjKNylEnFFSVGDxrn19e6Qbig/BrUPOQtWX79BRUNStU3G5TwPnrNkGElRjjWj/wAXGSvdp+5N438M24QhQmfVm25iPtUVB0I7XK5OcjjFLIKSlaBqZH8ipQqtScZFyV8iNJUDpMjYjetzs0Ar8D5l9TiRmPqHx796wShGDxwMyYYqfNYW2v1ECQojWRqAr6TV0YuFRNcD6m2rG8VZkxbFKm5ScydiOKeddJtmXaaWtt6g2oSDqk8INVKeLoJQ7AmK3pStppK8qWrgK0O4EbfEiubqlfa/VmqnSbubeIVIffkK9KoIPX7UWoThp1fsSnBSlYXWN+UPgyQCDmB9kFJ0g84rUp74pv0BcHHA68IPFQuXHFZlOOEx0jT61z6F5Nv4hyjtsLH7B78WlCkKbGXzBmEZknQHtXSjXhO9nexlUHe5unHG0uPRuCEA8NBr86XTaqSa9B035EkMLJxOVJWsILpATrBUJlRHQDTvVaiSl5LXJQvTlu9B5fYtPoHLSD7PU8zSaWmt5mKlO7Ja5uEJkKOs69+tdSKbyjOxz4U8Ppfh1wQ0D6RxWf4rDrdZ0/JDn9BlOnfLKTFb8+wj0gaAD7Vz6FFfmlkZKXZCNy33JI9+v/NblPshe0QeIQMhUSJy5Ug8eEAfOl67UxoaSd+6+7AkrskHdBXzuOWMsBlWtOCOXXdKtRyRI8s4KpNXPguSsGFwVVkDYT3NiQqnxq4NUamDxOHr4Cavqop1UMLK2PEUic/QU3cO8opg61XUl6lMIfu1ZYp1PV1N1mykgtnC2/SHVOtqI2UBlJ6KTOh616ul4XHUQUql/a6FSnbA3ThgY0KFgc5BkdFRtXS0mko0V/S+/P7lOX/sdfgdJSsjumfmK3dW2GitoXhAW2uSQoHTQ/bvSq+2cbcBRTTKe+StVuS36pEgdtfiDXLpuKq+YY8qwrw9hq6ZLiVZXE6Ea5geIPTrvWqpUnRntaumUkmjkXGQ+W4IUR6Sd+6Vj2h86vZu80f58i920U3GKLSIJhUAAQfUJOpJ0PDar2WqWa8r+3wNSUHT3w/MuREzfIzEGELnWNErB+4pUZyoVNkvyvhi5JVI7lz3GVh4iLFywyfL8lZyrUtGYokxKVbpgxtzNZtdKcasbPHw7jKUGxf4wsA26tTU+knLw/rBrbOLq0Lvn9i/ysyvbkOKC/3JCtOeh/mpVj1aW1dy4qzueeZaKt3iPM/GIUSBu0WwiZ20VmmsUa9TqSgl5Yr53LcQ21xAsIdkQMy1fEaVpptRo737ipJ8A/hi9UGXX3lqJWoNtqWomABrBMnKAeHKsOjn5ZTXd/ce4oXspSo/1OGZGyUbanmYrXpISgm5fMRUlG+ODTGX2zcICFE5AlKTvHOBua0w5dSXy9hX5nZcBmJ4iQoNNSpYnMrMCmNgRG3Pc6EVWnruo25r2Qeooxpu0ZX9Rn4a8N+c5mdVmSnVZ4A/sHM0dfVbY457GdQyfRHXRGVIhIEdEjlXIjHu+RrYIdBoJJp3PIHAJcAdzy4Dvzp0LgsgsWd855RBlCNAeZ4n415Tx3W9WqqUOI/qUl3E1+sTXGpphIWqM7VpSsFZH5TBiqUyXPGUa0TdyNhYaobA3On1g70IaYXhISowTV2BZQqwj0yNaFxLsLLtkHQaGqZbAnURvQxlZ3LiXPhu5buAnOlKiIBSdzGnvr3em1TradTg7Pv8GJcUpWPoNkwylkJShKhBMLCj8FA8Nog96w1J1XU3N/Sw9KKVhNiOHtJVIGWY9kzHdPLtWylWqNevv+4qUUgJ7CU7pUlU7FP0I/mnx1MuGre5Np3hlzkVlJAHFJ+oPA1VaG9bkROxP+ILJdq+bu2EpV/6zX7h+5I50/Tz6kOnU+TLkEIxhm5Zg+yTII9pCuvI/WiVCdOe6P8A2BdNWYF4kDamUIcIypMynRZgEwkjZRIA10gms9anOV7d/U3aTp2an6diZaLD7RK1ht1PshQBzASPVH6uE6VVOu79GqiSpxa3RYru7MOJWhAIUjVInfsetN1VP8RTcYPzRInbgeM3wu7YLB/OQkJdSd/ToHBznj3pej1DlT8y/wCzTCKmviDYRYyh31tpLbayhK1hKlH9qAdVkAkwOVOlWhSlGny2Ja7CSwt1w86pCi2ZQSNJJBkA9Kw6eDlUqr1L3eoyxEuPJS2mCtxYbQCUpzKMJGpIAmNzVa6p0dOoLllNMxv2XGUpt1ASymMoIUM6jKtUkgnMfgBTNDBdJNdv1LlZpJMBaUoAJTMgyo8Byk1svfyvjuLcYr3N8gkKC8qiYUvMPSP6YEg/GuRrtfTlPapcegynRcVcd2GFC7VCFAJRAWpJ0ywPTrrmJH150ei1Uq03jyr7gVYK3xLy2eaYbShCYSkaAbnqetdB051JXMzsgBzGnXFQlEJFaFpacF5nkU5ts7/FOCJypnmd/hVdOD4yVkHxG6zpKPNCCdCUjhy12pVXTVJwahi/cK67ie4woJRlacQT1MV5mf8Axuve6lf3x+5NySEFxhLvEA9jSp+B6yCuo39mDuQL+FyTmEHka5VWE6ctk1Z/EO5i+6BQRi2UrsFDutOsE0bB6oDYdYnhkGQNDS3gtAlu15ap4ULZGWOFXgUmKaslpi7GmIMigcSMQva0G0s2wxp1BC0pJT9fdXb8Oeq039aEW4vn2AaTwfT/AAriy0tD/wDpQE/tUcpTzEHrXerKjqV1IQbv6IlNyji5U2lww9r+UpX7myD8QCawzhVp+qXoxy2sExPw+FjMBnA4p0V8eNOo6xxxe36AypkXiqVJMAkxulY1H0Ndmg4yy19BEsC+2uHHPTMEHQEnkTvEAaRrGtMqypUmnLuMo0Z1U9vYRqZCl57chLh3TPoX25HpTZJx9iJX9zBdy462tE5VjgoQUlMK49qRqIKtTcVj9xkIuLuhAy8k+laVZgolSgfX7gRHA1z6UXNOFTmP8uaMY2lDZ4G6m1GIZ20tpUEJlQzuEqgpSgbQJOsaAkSKctRGVVU4u8u7XHzCSTBrV8eelTQylyUqb5qUdYPI6HvWh01GLx8Q6btI/XLSWsScbXpwAn9wSrLp0MVyKdW+plf0GuK6lmOcUfdK/JCC2zbJAQkAjO4o6q2kqJJ7wK0UHtm/jm5aouzb4FXiHAFC2S4ohIbUc6FAhR5aHY6RHWka3+tlvCyXOlFRvfgX4YVNo9SQnMJBJ2TtIHD2afoLxhfu3wJ2Jq50vy1ZU5VkmSWknRRMZSogTz9PbbWnaiPUe1uy+AqMQN3BSFkZ8sb8RPIa8PtWOp4TSnK8ZW+H+y97vgrsExNpjKkhRQ2ggwdNSFCQOOh1njWinQpRltpStbn0uSVX+nZpX+4e34ptvOQsBam0pOn6So9I1gSdTxpnRdXiYKqKFOztd/UorDxWy6CkJKR0A0+GtVLRTj5r3M6aOcZf8trMyyyqBqs5lKjmJOlHQhvntqSa+GEvsX1unmMVf6kM3eqdV6RJGkRO2k111SjSjZcGadWVSW6XIwbsXSPZj3/aaU60EBYZ2XhV9cEhY6JSSfnWaevpR9PqF02zLxDgbwRkTarAGpXlBUepgk1xvEOlOhJ00pSl6f7JtlfKwQF5ZKBNeVUHF7WhsWLikzRsZdBLbaoFKckA7Fu+uU6iaU5FXFD/AGob3KujfD7goM0yMrFpm9xf5iatu5fIucRqYoLECbIlBG3af9ivR+G6fX0LShHyvs2gJOJUvpQtgKSQFeydYUDvoetempSkp2kviC1dXROXFmUKzArQrgoekn4fat6akrfYXezyVXhLxm8yfLuc7qFaJcy5lJPBKiNSPmORrla3w6E/NTw/TszRTqMqcdLNwmHAOiwduytx2M1z9MqtJ+X6Bys+T5/jXh59r1MnOCNfVCo6RooV2IamFRbZICKcHdEa2+W3D5kp5ZRqD/UNz3pFSeopSbXmj6ehoW2b8zsEX2IIWQcwzDSTpI6/5q4aynLnD+Ixx+fxA0qSoyfSfl8aa2uVkiggNVwUOSo6GBO4gCOFcjrLTV3u4kNS2saYZDjkjdJzJ13jb6V002lzhjISUnwNcJet7i4cubtzylAJDeVJIWsJIAVroAACTGvCOPN1NJUq0diy/j2AVS87tD/EvFCXWg4g5FkgpB3SQr/iqqw6eJG2M1OJH4ji794laXXCtecBRP6gmcp335wBoBQaWlGacJcJ3/0YbSzFAa2FaJQmdBEbEniT866MqmxPashRptG7LIQhwLd8p0xk9BKXTMKT5g9iBGsGSY0rJ1lTs7Xb5zwDWvfaxU7c5CQIUf3GfkD96LVVJq0b57/zuLi0jkqWElHqAUZUNiZ11FBT0u6OG7P5FSdsNHdnerbGXTLOx2mtulXTW3AiauUuD4o3ICjBPEcPfXRumhFrZPoeH4ggoSFlAkQlYMpP9/KubVoyUm4/T9hjldZM7HDrVgkkIzk8ZUOfpgxUnVr1MK9voLUYo8xLxSlohDWZSuSEBKR3IFXS0LnmfHxyy3JrgUOeIXs2ZYJ6KUY+AVNanpaajaP2S/yLu+WAv32ZObJBJ9pKlhR/7io/SpBVP7mremH/AIQDsKsQxHzSMxlSRlkmSY/crdR4SeleJ8SrxqV3t4Q+PApcYCjXNbLv6BSLbSlslgk33AUizIelJiTV2aKsCOuawKOCbLCmGsutPS7Iux4g5lRMd5+2tOoaeVaooLllXsMbWyKST6V9iCD9/lXt/D6NejT2VpX9OcfMVKzeDh66KHBKIiRAkfHn2rppJrklxki+SRvI66jtG4oem+US4E4GzqCUg/8AifvTYuSKwdsXnlGUrMcpBB/2DQzgp8otOwwR4sQgR6Y4gAgH3QRWWWjTd7hKQj8RY1aOgHISqdf8K3FX03GLUmNp85FV3bIDaVIfy5oKUEEpPMTJKY21rH1pyltS+pslp4Rip7uQFNgCoBS8vzSPhwpijHnj4f8ARW2UjReENfqeQPj9KRXo0p4kxkI49TfBbAIeBDqShJBC5g/7woKMJUouC80e3w+A6jT/ALng38RWPkP260AFDq8yBI19UQYMDjWPU1vNFvtguqkpp2Kh/wAOgrzXa02yWWS6pCTmWpSVBQAB3K5Og2y1KlRdNO13f6BzWbrPsReDFQaWv0gur2n1EDh2KiRU8Pi53k/UVB2g33ZndYyltAaaSc40Uo7A8co71eo1v9RwgrsvrbIKMeRelanDKyTHGdR1pNB7pXqdvYBpzWTRq0B4pnvJrq040ZPda79WZ5xa4Kjws4hlSgQlSVpyqzAawZhUyCIkfztTNTQjUirYf3JppPc93Fg93wnaukrQrLJJjN6OySNu1ToxjyrmdVLvAbZ4MlpOVprPzKQD/wDKTTYzpwxdIvo1ZK6i38jm5wVaQVqQpscMyskk7AADU70z8XTVkpA/hquW4sWfh3dkqgcBJrYpR5ZlYdaYQsArcWJ2SkiY/qjieXKlT1F3tiglHGQS+YWBO44mf9ijUkwRUq7Uowkekf7NZ6+op0Vum7IuzYJiDiTrBzcTwrxXieq02pnupRafysw4Joxw9wk661ypYGWHSVCKrbclgtvAiDJkUG0bKkz2/QEJy/CqfFhTxgSFo78atWRDQ3BiBvxrVSSZaRrZIgzrXU039KoprsX07jCY2/5r1Wm1lOtjh+gmVJxNmrsRlXqOR4djWzbfIKYOnAfNV+Q4oE8NSPiBI981J1nBXkEkngAvsBvEknKpQ5phXu01ofxKfDDcV6CK6dfQcqswPIj/ABWepqKieH9g1CJm0tajAInkYH1qdefdk2o9abUpWVRy9xWTVaudKOFd9kg7WDrmyKMhQs+/2T8u+/OuXTq6is91SDXwV8fX/AyMge2YW46G0kBSjAg6T1091bozkld7vm1/sdCDlLCSN7+38tYQpeyRIUIIJTmiOG8a++KdTqykryS93yMnT6ctqka2CUleVSlRBEJBGvGT2qVVO9749B1F05PLOHo9lwyhKgoTtpw01gjT4Vn1FHqxu+xU9vDeBp/1kklagHZQUnOVaSMqYMzImRPKmdOLglH7EUmrtOyAW7F3yi6qW49KCMpBJGaNFZkzO8c6XFSvsWH9iOU+UjxxrzdA0taxGZxtCzmEkZ1DYCY5HbjNU50qTW95fohMt97yQvFuRqmFg8U6n4UNTRwqvc/Mit0XiSNl2qsubKpSDpoNQRvOhy1FpYRxT59LW/YBw72wfiw+B6WllESQEzp1KRt/NPSrQe95+ALVr27jKwtkvoOVSvT7SCTnR1j9SfpXSpVYzWTFODi7xM7lq684NhTitAUZSSIO2qdKpU6VJ3SVvYbGtUlHl/Up8P8ADVwtMvvqbTI0KiT0gTHyoZ16axGN2Deb5k/qUtrYNMxGZR5qOp68PlWd1Kk8cL4C7JcHXtH2YTzG/un61OFzkm2/ImvMRSgqQlAAM6e0T/co/aK1wouSUpP+ewqTSwiZdSSD6QgTsBuOdeV/5DOEppwlnhoKG5IRYkoDauBSTfI2KP2HGBJopK7CZqvE9avYyZLW8xAkwNRwiqN05KwK9bqXrlNLaMU07n5i2M7RT6MbvgFcgWKW4SdBBroxo27Dkj21TpRSwaacE0dKbBGqo5aTT6LhLMpWfsBWi1wjZq3DiYk9wa7mjVZu++8fqYpySRRYVaKAARKR/TqffWqtOK/MLV+w6VYqSkyoj+4j+axKrGTwhmbC+4ZkEKE9YBH81ojLuirEximGNJhZLa0lUFBHqTpqrUQE8ImtUbT8so/Mrc4rdcmbgBKsjPrn9G4H3SKXVo0rbZZ+AUaspK9rIKxZtCEIBUEqHtwSoE8gSZo9sYK7wiRnJsFYtypJ8plySNXFSlMf3HQVhqavTLiWfv8ARZH7pg2LtLXBcWlRj9CYAA0AzcR117mudHT1Kras0vV4f0NK3bfMLUqymAo954dK09PbaO529ylPa8DF/KtKcugAJIjSempMd6bKW9YWEOjFPLZwtLrHmAtxpBSpOwKZzEbHQyDz1rFJ2g5U/YpzaTQdhF9ltXmSmVqGZCwMyvUUDKdRAhBIOpBJ5yBodrvP8yR1GouLfIuavVNEpWVjgQCR11FbI1Yxdqq+az/sHrO3Jz5bbhJHpgSCNjqNxw0nal1Z0L7oPICi2m2hwm8JZSw16spV+blIUQTmyiCYkjj8qOjKm5b5vIaqS6W2PHcLwB9aHAQVkkZSkrie8bRvrpoa2Voxqw2p/QHTy2y3vhD3GcMfcAdyAED/ANsDN3lP+KZp+nDyt/Uy1pbndIFwQFKoUFZuBiDHKO9a6ixe+DMsFla22k5FE/1f5MVzJz7XGWNXLdQ2ShPfX6UEZxfdsp3F922r9ThPQCtNOUe0Rbv6knjy0tbe0eH3NbY1MZAcRVa3kjKvb6e+ubr9BS1cc4l2ZalZi69tfXXi61OVGThLDQ/2PxYMACszkllkyZHDqrrFb32Kize8v1EZk8xQRq25NMW3m10P7TFWlRlPxrRGUWO/ptXQXdJSoZgdaantdxEkiWxiTXRhVTREJ2bggxVSsx8JWHzWGOLTmSJ5ig4JN3O0XDjZjy0acwT7zXsNHGi6EVB4OXUupZGLeI3SwAHghPJCUj7TRuhQi7uN/cm6R6izWo+p9R9/+ajnFcRJn1NlJbRoXCo8gJP1NCnOXCsXcTY/bhwpAC4In2YB6yNI+dWp25Y2FCdV3ir/AKCVlhaCpFumSYzKy/IHfL79aNQivO+SndvazXDbPypddjzAYBUZjlCR96XKlvfmV/cakksBtupT6z+YlKYKsyk6HkkerRREmOQ46UqrUhSXlWfTj+I00YbpWeCbxi4CVlKASSdM0aDmYmufX1SnFQjG7f0DlFxl8BezbFa53ATOg0mNO0mKRRjOpVb7R/UqVr3HHhzFUMKbcIlbZMJI0UfVqTuCMwiOImnqpeDpvuSnJKV2BXOMrW4456QFHYgKTtBABERx24UVGO2El2F1KjlPcKFTmIG4OkfHSudOD3TXp+hL3aKHFcCLXkqCgS4gEgrBJUAM23DURPWuhpVKpdt3f6jatKNNLa+RctsAwU+qIg6D/wC1Onpad+LMTvbPClaJLalCdxOunzFcJaipSn09TH2YCnKIf4euyhRM6k6yfdBr0eihTULwzcXUk7WPpOE4mAkHNkPxT708B2o6tLd2v+v1AUhi9ilu4IfQkK4LGoPUKGtJjp60Hem8ehe6L5Ei/FIZVDjUJmErBzJI4eoJGvcVoeljJK0s+hXm5SHVvj7LgG45HRQ+xpEtHUjxn7Aqce5nivmKT+WtBbPFGih3kGKujsT8yafxJNvtwIEeHTObNPPMJ+Y/inznTliSuLye3mFw3IQ2oDcpiR1IgGuZq9PaLlSnKLXbLTDjUxZpMm7pIG1eRr1Z1Jbpu7I3Y/YejMes1iqNstO+B6jw+SJg1FHA9ae4ks7otekiR1qXBp1HTeDAs+uUfCmqKksDJKM8rDHdveqSiDr9aCVRxwxLbjyDIVmMGm0q9ilNma7LKua6MK24dGRXYFeICYkTwp8YSqPbDLGKaXJxid3rITJ9kwJBn9JHHtT1HW6d7Yp/JXX+hcpQnkZWWCeUyHXkoBUoJSg6HXWM0+10jSuvR1dar5Zc8uwiUElcYeSSB5ARp7SFAZ+4PGpuV/6l/g+xF/8AIa5bPLQU5QmRExt2pKnSTve4xbkKLfw4tAyuLU6E6p0zamJ1PYceFP8AxFO94K1x9XUVaitJ/TALjZSwlR0HPafdwHc69K06duo0ZXg+drZU8sFWmY6DkOZ5mj8S18dLS3P5fFlx9SuxPCmPwULlCG/XKSQZgjhuTMRxmvG09VWrVtyfmY2N+SGwXw+5cmdmwdVRoeMDiTFerp0oqPp+obmMPENgphtJAykqJBGhAGwkdvlWyEadOm1DhC97ZMeUSJJJVPvJO/U71j6OB6eLs5/DEpUANBqT15DsKzWafR/nPACW5Oa4MJIO06RPEUivKNKaUlyuf5gJJlDgtr+Kd8t0kqj0K2gnYV0tOoqGcoXUlJvLLZnwUHmy2sgqA9KhObvrxG0dKZW1MFysA5eSPvsCLTqmHQUrTEKH6gdQeoPP6GhdGjXgrq6Cvc8tfB10pQLeWDrmUqBHUET9aXGPQxDj07AuKayUP/62WUEu3CCuNEoClSeUnKK2068pPERDivUXt2DytkOj+1JUPiK0utFcsXZ+gQPD13+kEzwKkwe4JoHq6fdlqDPXfCV42Myg02OZcCR7wdKCOupSdo3fsi3Sa5BAxeo1bKXBzbWhXyBk/CmutBrzL6pgqITa+IrhKihxKQQNQtBSr4Hes9VU9rku3xwRpoGuMddUeCR0H815av4xWeI2S+oWxAMzXCm7tssKwteVwTsKzSVwqfJZs4smB6gKPg2KoQjL2YQvfnVuCYrDQVaNHNpqKXmIG1rgZP2uxTQz8xGYeTFKhLa7MVYMSpKkwd62xl3QaFz7akHMgnSt+m1kqM1NdiNXVhjhWPNqcbC05VJO/PkSSYEGK9RQ8RoaiLUZWb7P/HqKs08heN+JfMLbRKils5pAJlUZdOlb6FCFNuS5Zd28AA8QmfblIMA/q99aOlDuhbT7Du08ZOxGYK+fy0NZpeH0m7oJVZI0xHxe4pMZgnolJH3qUvDoRd/1Cda5NXDi34mSJgTz4mBppW1qMFgFXYPaD80k7QAK8j/yOontp9+RqZQPW5ui0xqGx6lxsojQJ+/+iuX4a9t9v53hfBd2aY2sVmDWSW4ZTlgGYAjKIE5lT61ZpOgAExwmvQzbUdz/AJ8hfLwR3/5Nda87ys0BCUieXHh1p+nlUcYRS/M7v2QMnaWOxAOKV7LYgc9ya6ck0rR+oCi5ZkxxgNkoMOJUkKzBRHslRlOgSDrMp4DjuK4O2cK25+trm+G6VNxj7il7DlwcuihB7ggH6Qa2+JabqaffHmP8YmM0nk6auVMlC0mMpBjroT86T4dK9FNr4FTzc+qYH4kbeAdSYzakfsXx9xrTPT+XGV/j/QpSyPMXsk3aEqCR5yNArTbQ5Fa8dx17mslCb088/lf8uHe6wSdnjKFKWgEpg5VE6KkaEJzcjXWlQdlLn9BDnnJm7hjfmB0lyJ1zq9PLSNteFXGpLbtVvkU7d8FS0sZQAEn/AL5+G4rnST3Xb+wyx6Xhl00P94ntIiq2u+f0I2Qfie8SsFGY590jcnWNSTpxrpwbppWEPzck2zcKQdUn6U7rAuKGbOKLOgUrsTI9wI0rDra86dNzhBMiWbAV8/Jkx7hH0rxWorOtPdJJew1RsZWUkE/Csky2EFOXWkl8AqrwA7/M0dpF3M2nqvgKzD2LmNQaj+JSYytcUBOtKcS7+oyRCuopcoFSiBX9sdxUhJxeSosFRccDWlO6wMYM82MwUKT5ou4qS7hTl56DB4f4+9d7wNdXVK/ZXKc7oRLVCoHDevbt3KORcAHUHvpHzq+olyU43HOE24eSSCQnmY+Xy+NM6y7A2KNDAA0/SI7TWZyu/ctCQWri3FFttxQB3Skkaddq5Wt8No6irvqyt2sMiscFhZ3jOHMBbn5jy9kggn+0cgDpPOg03hkXNxoqy7t/z7F70hThPit5xbrqwlLaBplGgO8TxgR8RXTno6aSgssKU0uAC0w03ee4IUVOHT7ACnOdOi0vQVlnt7gZbKm1CDHwMc+/OjhWjUjuRavF2YDcvqacCWj7KgAVJ15zH6Tvt864VZyqa2NKasttzTSqundxN7LDySCdAZnjsY/iu8pKMLGdu7E2J4IpnzBHpIKk/KaybIqXl4YSngFatHWFBbZMHfTQ8RIrVGO3gGTTL3w14wygIcUlCh++cp6Zv0++seo0im7pfQimP8aWy2wb1KAdR5mT2kqOxkbpVz2rJQ3up0JO3pfuv3Lk8bkJMBvFXSvOXlKU+wg7Dqo/u5GK3V4xpR2R78v+dhUbydxhe3rbYlxKUdyAO4MzSYU5PhlvBHXnipKSfJQVnnrA+5p9SpCGJMra2Tr9yHySvc8uB6Ud1NEzE7Q6tuAqFp4TxHMGqV1yC7MYWa0KMyU/0nY9lUy6AZ3d2QzwNQdRXivFtMqFdtcPKHQldGymAgdtq4kmFhC++VpRQjfLBYo8g07cVuN7a2KjpQcmttG9y0Ub1VkVg4aJNVgjSC7bEFNnjQ2uB3H1niKXBroaBwLtcHdtc6lD4UNN7cAdzyww5RPqBinOUWslneKWIQlSk7ZZ+Yrtf8d8uqlbjaKksiOxsiqVGOgPHqeld7V+LUaEtjy/h2CjE1ucLJHqIAJ9/uFTR6tauX9NO3dsKSssjW19IAEBI2/k124pJCGxzhD7ZUApQMbJP6jzI7a0iup2vEOLQzxXxs2ygobSFK2BGw7czWWl4bKct03ZfcJ1m8IgXnV3TmZ1RSnif1RyA4V2FDbHbBCrqPxGaGC/ltmBlR+o8Ep4knr1pE9tJbpclq8nksV4rb2KEla0hKBDaRqpR4qiuTKnOrfHPI1NLglz44t3XSlSVhCgRnVwO4lIkx76fGG1JJl7Rrj2CqeS28gysEEydVjWZVxOpIpUen1LtZWF8yruxxhbogSNlnMOIzaEfOtdRYx6AJjW+wrzkLaVOZI9CoEKG469KyqqotS7PlegTVxBhaAQEODb0HSOxPZU68jW2baV4gr0Y0bsms2RxCTw1G/L+KTKpO26DCVu5OYJfBwrFtnSAkhVutUp9QIISdlJ1OhGlOnaUfPl+q5Bad8HOEKU0MwBA1S6jYjgabNRqKz+QtNxdyWxSyW28AtSlpOqFkk5k9+Y2I51kluWGPumro4QstrHes2ohGa2yymUuB3b2SHNSN+I0NeYep1OirOEXjtfOC+UZXFsQmCdlEA9DqPvXen4p/8AmjWS+DFNeaxiUwNK5k/HakvyRSLUQiwdI393SuNq9XUrO83ctWRtcuKVtWGKvyU8maGM3H3/AMU+N+ETk2FoP3U5RL2g2DrAIoLDrDDGEJMEUMuSATKAeFSxeTC7AFVglzBh7KdKplNj/Dn8xBrPJZB5KBh8JFRSsUB3zPmJUBxEe6QftW3Q66WllKUVlqyBErig2PUNtgP90rZ4d4ZW1kt9TEe7fL9gk7A2ZavUdBtr1r3NCFOhBU4KyQuWTVdo8oelJ7nT5bxWlVIg7fU0t8EdKs63Mp2KtdNIjmoxpApTn6fQMITgaR+Y6YSNp37kCrdS8rcspKywfl+SZlQZQnckQtXYHX6e+mb5RXq/sCooXX/ikNI8q1SE817k9ZO5pFS35m7v7DIxb5JV99Tisy1FSjxNJvKSVxiSXBxlqOJdz6/4DxTzWUoURppJ4Hr0NI1Mb+dC44wCFeS5Uk6BRnT+6PoK2pXpJoWm72LmzVCQDuNldK4tRZuhyYNe4Mh31gpS5seRH9X80ynqZ0/K+CtqeSfuVDVOy0e+RwMnfauhC/PZi2fNbp9VvdrWgwQrMORCvVHbWtVsWYXKLzDr9q7T5iYS7EKSf1dFdRwPurM4yp/GP6E555FeN4doUKBAOqZ3SrlTsVY/EXmDI67TI6jQ+6sLakhqGOBXZIKTwrheL004qfdYLWBpctkjXbcVy/xNtM6PxuA45uCpA5VjvZFn5tA7Ck5kyjm4ugBApiRGwUX0UyOCkZm8PWmZLsC2twRVWsbGhki9kQaW2AzwA78KFsFsyukzFDcAxS2ZqXKG+FJOYCptuGrFFiL6UNzxqpwVimkDWF5n2pcLRkm1dehNt+DC9tIlW/UwT7uA+FfQfDdbT1NJWaTXZdhEk0wvCrRCUeYoArzQAT+ZEbidAO1apVqfU2bs+4Xm23CXlKPsoSOp1P1rRFR7sXd9ju3ZiFOrmNuQ7DYUM5doIv3F+P48cuVv0oH/AJHr0oYxhCXmfmfYNXeD57evla9ef+++qnNylYbFWRnkmim0Vc7bb1qRWEU5HTidauawyRY7wK9WyoFJ0MZhzG/xoKUfLZgz5LjHfzEJumiAtLZniToYWOvA0NF9O9OXHb9iuWmDeGPHaHQEPkNubT+hXCZ/SazujuV4/QNposG3YTCSOcz9+IpDjd5BTA7llDzRUPS6jUdvuDToSlTnbsyOzR8u8RM/mJVzH+R9a6kngCLF1q6tledBIIPChvdBFzb4p+KayrT6uY4mlxpqDugJXaJa/ZyuGRuJ+32rzfitWel1O+m/zduwdN+UHtUBtRIO9czVeIutT2SiEObd4rrlOWSWNbhiKjyXYVXWbhVIFgDqFcqZEoHcJFMSCSOkr0oroqxypMGhN9jRlWtVa4toc24BGtLaFSQK6mDU2hqByTFSxeywdhb0Gal7C5fAKxR8uQkUMikrsLwZnLVxQ2MWnkKccKVdJqmmsxwFNJhKmgsUrdJPkS5NCZ1laV6qUlBIzRy7ca36fXVk1He0vdi2k2Fn1+zongncnqpW5PQaV2NT42qMOnprt/8AtLP0uDsYjxRuJnen+BOpVlOtUy+LsJ4RPXFsQRPGvQRjuLvgIt2elXVlGmryAinJm6rTLqd5k1VGe7kqSsYXiQB3P+aKs7RJDkai2KW0ge2qAB1P8UVLi5HllVhyPIbShRJSNNN+Z399SXmyuQXY+e4qhBeX5c5SrT/e9L2pZGxbsa4bjb7JPluKAH6dx8DS5Vr5eURwRU2WPuryqKgRBEZRGogg06m6VSF4fqKcbYFWKJJCCTJ9XygfamyZSMPI48KUpWLYXhl4EKICgDpvvzEc5oFqKbk4N5XYFp2ujjFrkOOSP2jrXlfG68alZKLvZBwVkLUglQArhtjEUTKQhE0pK5YA9iQmnRiVc4/EhW1E0gTVLQNUkUDOsCaPgo9DSelVclxY6mrOkcoFS5GhnbuUDEuJ+eE0SGRWDBSqlrlnLDmtC4i3EqcAbT7StaFo0aeEbht+8kK9OlWlYfXilwLLi+AoXLsc2UrHVriMGgYpu5SWrKHkEmgdkWlcGtbNKVxwo4SUi08ifGrTM+4BsFADtpXv/DIKOmgl6CqjyLMXtQCBwmJ7VuUbO6BvdHX4IIbPM7muR4zV6dB+rwHBgTrgUkK5elX8/Sp4ZqnVpKT5XJJZM7izKkwNyRHxA+9dKcnIqGA/D7vPdtARA9KZ2kCZ95oKuojSnCj63KS7jPxU6UtqJMZzA5/7ArTutGyBX5hFgLGVwKcbJTlOU8lcCR2mvP8AimvhKk6dOee49R7i51gB1RGxUY+NadG1V069rFNh2C2SyqQSBx615eOtraOo403az4LaTG2N4WpLaVpJJSdR0Nd3w/xmWpq7KqSfb3AlTssC0ODLJIHXhXanWhBbpu3uLs+wjxV5JWCkzoAe+v8AivM+KVKdWqnTd8D6UXtyaWjs1x5oqSH2FWmsms832KQViZEQDUi7EbJ91nXem9Qq50lYTtQZZAyyuwCJ401FHd+KubKkxb5ppYNjpY50bZ1VE4qIthdsJqxbDLq39BVUBTyJluUQRraUEmLkymwpyNOdCp3Lp1bBlwwN5qBzqbidxBRmBQMzSNWGTE0LAsUOHYpkTlpM4uRakei+k6VcIWKNZCipfHQn3QK9v4Fq99LpPlfoJqLuCYo2FQSPTMxMZpPPhpxrtydsAxBkAKBHCvGeLatV6u2LxH9R0RC4A24ZEpOihzHPvWXQ6t0KnOHyE0EuXScpjQJSB1k6QPnXtKdWOze3xkTbJh4ZeQm5QpewmO5ECvOaXUKvr98362/wNldRO/E+IF10hJ9KNBTfFvEJbujTeFyDTj3ZvhLhUiDXm2sjzFVtuI6/zXf8F1iTdKT54/YVNFH4ftwGwo/7rXN8Wp7dXK3cKHBljF+FelO1YE9vBGyUv1GCnSCZro/+QqzpOlUd169wEkncWps1K2Ems/USG7g20w9ST6hFLnUvwC5XGhvwkQKVFNg5An7wq403YQEU4auyIeRVohohO1Qthq0zvVNMCx6lCedA4l2BnxtRd2dXsDs0YlvAfab1ZT4Hb4/KPahYnuRztMGvgKZpUuRLG+HGlEGDqjG9RcFAZFAwRlbJGTagGf2mMU2PAlHbFQgYR9DW3wuclq42fcqpwwe+9n/tFdrxurNNpSdvcVBGFlXlosYhNjHt09choAJ/LPursUZS/BSyV/cDtnUVzI4YRsNzQ1Hd3Ihtge9KZaHbQ9VKbad0Cwm4GVtQGgk6DQcK6Ork5OLeXYoRnjXOkQBuRRgofeGmxA0Hwqo8k7nniBOho5FkXcbmmx4LR4g6UTCCG6GXADNgKEo6a4URbCbj2atcFIWzVWJ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xQSEhUUExQVFRUXGBwaFxgYFxwcFxgcHBwcFxwYGBcdHCggGBwlHBgXITEiJSkrLi4uHB8zODMsNygtLiwBCgoKDg0OGxAQGzQlICQsLCwsLCwsLCwsLCwsLCwsLCwsLCwsLCwsLCwsLCwsLCwsLCwsLCwsLCwsLCwsLCwsLP/AABEIAMIBAwMBEQACEQEDEQH/xAAbAAADAQEBAQEAAAAAAAAAAAAEBQYDAgEHAP/EAD4QAAEDAgQEAwYFBAEDBAMAAAECAxEABAUSITFBUWFxBhMiMoGRobHBFCNCUtFicuHw8RWCkjNDwuIHFiT/xAAbAQACAwEBAQAAAAAAAAAAAAACAwABBAUGB//EADURAAIBAwMCBAQFBAIDAQAAAAABAgMRIQQSMRNBBSJRcWGBkaEUMrHR8CNCweEG8RVSYiT/2gAMAwEAAhEDEQA/APnbDEVzlIwR5McQ5U65o6mLCR3emx4LTwPsItysRT9PpHVkZpsqLPAiYmvR0PDqdNZE3bGjWCJA1FbYwpxwkTaK77BRO1SempzRMoANjA2rzOr8Olubig1IVrSQszXDq05QxJB3OltTSUyHTjelXYoEat8yqZuxYq4384tJ0qNWCuDLuydTvQEBy+TRspmzKKS+SIGvETTqaCSFTp1rRFBoZYdbazXo/DNL/cKk7jxoAV6WMLIWVeHtF5gJSD3rz3i2nlUflNmnmorIixK1UVKQoxH1rzKWxuMjYqrcjzDHshgTrvVNJlyqKUrlThT+X1SYAPvptGnumoipyXKJi9SFlxQ47Vv8WhGEY048nPeWxclEVzJ6d04q5aWAF5yDApEnbBUgV9R40MCkBre4Gm29ArGJTJq07IK9giNK36TXOlhgM0/DaV2KGqlWeC7hjTkACu7BvahLP2f0180byGjFm3LqhXY0Gj63JJStgfs+Dpg134eHUYclKUmM7XBwwdQBWyjp4QfkL2vuMf8AqaEjenOk2EkeDGEkb1OiXa5k5fJUTFNjTaQEj1u3SoUFRLugLCrFsLA1FcfX6GFSF0i1dCJI9UV4ypDZNoYHu24KO1W1dB2Fjawk60rIHDKBlCVJSlAClQVLzDfkB2GveveeGeGwo0b1UnusBJ34BLTCip5MCUlWorNX8GhDUxqU15O69ClIVYna+W+tEHRWnvrz+vobNTKEF7fMNZHlz4eeQyHYkRJA3Hup1XwapGG6Lu+6LTELDgVXOirBI3tsEDigVHKmdTXZ8M8Oepbk8RX3BnLaUasMYbKCJDaRCyd1HpXqqNDprbEXcObwwXSkltvKgaD+rrRusqUfO7hWvwVuG4UlplSlyANExzG9c2rXdSooxGRjZXZJ3RSpSyUzMmeIo5+HUlGc5cv+YKjWlhIU2JQFSdM3OvGN5NllyHXFx5TZCdSqujoqcYy6jAcXtwJ0pVzpmlX4vVucuEZGrHixpW7xKgrXRICdW5rylTkjBLt7hRU0WlcAUJM09DUH2zM0DQFjY2pmooAtHlw5Feq8OdOMUU0wI3Kq6n4iCL2IPt0ymvAwgnMF8jzALUAzXt/DqChTuLldstU3EJp7hdjYkzj2Kk6DhT1HYhyyJGlKVQSqMeqaB7p4p0BqlNsJwSN8Nu4p6n2M84FZgvrMk6VVd2iZ0sm2OujLFZtjcGSREH29N68TrKDVbbHuF2HLlvmb9KgVAeofYda7U/AJKgpJ+a2V6gqpkm3kwdededjC1VJ+oTK5NuhtxCp0419JjdwsBwxk20UOyNuHagbUoZKtZgfieyBuGXP3DU84iPrXBrUN+spP3+wx4VxzdXRiM2pGqfdsfdXYhTT7Atsh8TwVQfT5Q0WdOnOvNeI6C2piqaxL7PuMTHF2z5bccEj4qr1OjoQoU1CIqTuPk4OHbdpC90qCvcRrSZ1rVG0MULxH1rdBAyNgBR9KegG5rHOm5eaXAV/QG8UYyA2GwqANI503Raa897RVSWLCJKx+GU5lggR3Kjp8qvxKo6cJK/Yqmk2hBcWiyQYAH+8K8zS8H1VdXSsviPnOKNPKKoEjStq8D1cIWUl9wVqI2sflOlozlzpHEap5amudV0Wu0q2xXPdAdSFjm7vEuiQnLptTd1ajQvX5BuT7uk1xZNyZTFd0JNPp4DicoEVbIFtOFO1A2Cxky+CNdKuM+wVwO4TJ6VohqJQ4ZXcHLY5U38W/UOwzw63mq0tLqSsZ72yUVlaZda9rpabhGzAauMXLtKUmTT+m73Q2DsR2Jv5iYqm+zNUWCtv5eYNIaux6krGNw7P80UYtFOaYfh9pmFaqcVyZZyKrC5bTVVVuEoXYs+XDAoKkLQsBe7FDTYS4kq2nWvMunTpaqMpPFxmWiisMPhzLHtbd+FernUtDcJSzY3xLw6haAVAozbLHA9RXF1Gg0+obaVpc3Q3sevWBAGYSQBtsY5V1KU/KrgyjYatJkJPLSkydm0W/U8urQKUyVbIXr2JrJUp7pqa5V/0CWcFBiVol1BMARIkcxtSqNSUJWuHJJky2Akpnfhz5V0ZRU3e3ACdke4lhxX5YAkZwVHpUp1Ur39CtrGmNXZZKQB+nXoNtaz6emqt22MbsCNYilKVK/VGnanOhJtLsBdImXWlPLCjJKzCR963pxpx9gOStxIIYZQ37Sk6xwKuZ7CuVTi69RyawNdooRlj0lxwwJ/0Ct+9X2x5FZeWAIWbhwIQAhH6j06mmN9ON3llWuxr4puktWyGUgAKVp/anj764tette6Ty8B2vhEolfpJry/imq6s9i7BJC1SpFYFHJBa8DNP4QSNktbCgBuaASaU2UaLOkVaIcbVaGJGJXRZK3mmD4nG9dLR1FTqZKqQaKNGIKUITXtdNVjUSsZ7WPxtHFjetjaLQCu0yH1amlSpX4NEZ25PU4eVanY0CpWZbqG5w5OUjhTtiA3nDFylogTUwgZZG/wD1BJTuKHbZ3AuFWWRzIlWgCZzdzNKqxdm13KTN8Pw5tTD5UApSSdY2A5Vy+kuJ8O43kcYJZ5kNOjWAFd+BFMnWW3amRR7jfFlIU0Rlgq35dxyNZ6Ckql7hytYmrC5kFBHqSY6xXTqws1JcMWmbMblPwoJepDd94eSs8RB+BpSg+oiXwUCY8hxQ5BfyrC79VL5Df7SFsHSlayUlQTJOknU7DlXaruO2Kva+AaVJzu12yGJx8LUhpIgkhUdtdaS9MoXk2RO+DzxPcZm1E6K0+tFo4bZKxU0JsQcgN6/pE1sp9/cCcbMdeGGcyvOMZQIQJ48T0rFrJ2jsXzDgu4bcNBS1OLMITv16ClQk4xUY8sp5yyUxW+U+rTRIMJSNh/mujSpKmrd+7F3uygwnBciU5yEz6iOg51iq6hNvaHtJXxPmuHioHK0n0oJ5DiOc1wZaTU62t5MRWLv17+5NyRn5AyQAojiqIFaKX/GaEXec239AHUfYMssECW1qVJlJySNo3MfKipeEUaMpd+2exbk2iSya15SeG0MueOKpbZRoyNKW+SHu5omElk8fVVouR6hiRV2AsTlu7Bra13Ns43KzBsQECa9F4ZqY22mCpB3HTmMZRpXoPI83AVxIq/K186PeuwTKRu4CWxzqNZuVc5TcIKSJqr5IiQxJglyfhSqklHLGRdkHWbJA1pT1UGgdtywwAZ209AUn3Gq6icboiWQzDnPJcdQdl/8AFBOkpwT+JalZlB4YUhCPKzbH0g7gcutc2rQdOK28IbGw0cQlRyExOx+1LTkvMiY4ITxC0q3dS4NBOVXfga7WnqRqQ2sQ1Zmz1+nKFAQRv/irVF3afBd0A3N8RMahSabGmgblVa3QXa2/rKcykoMCc2hGU/KuPVi41pNe5to7XFp+hM44vyFLCVQpUpidDHA10YyjKEZSApYbV+wH4Uw7KsurMuzHaaZqHiwEV6DzFmwtTiZCgkJlOuYKOpk8oiPfWOjOon5cD3Thsi+7ZK4u6VOJSBCU8OprpRwjNN+bBT4cjIlIGUDgAfUSZBlPACPnWGpJyqNP0HdNKkpd7nGJO54bTJA1P3JptNKmnUkI2ObUIjLBsCSkl1yCE6NiN/6v4rNX1jklGHfkPpbW79jLHr1IBk5ln9I2A5K/ij0tGTfGPUCckiIvrtSlSdfp7hXT2KKshK5uyt8J4O48nO76WtxPHrXN1WpjT8sfzDYw3ZYX4sdCgW24BjLmiSByA5mkUKM5webXJUsfPr7CvKEySeRHDaa42v8ABOjRdWE725wAp5sLEtzXmXIYkeqXwFWkXY9UuBU+AVwQuzTLFMJQsxtQ7gGTBroHRCbW5KTRRqSg7xYucExwzcZhBrdS8UknZmaUBphzaRqa7EPEIWu2LaGzqRlrX+MjKNylEnFFSVGDxrn19e6Qbig/BrUPOQtWX79BRUNStU3G5TwPnrNkGElRjjWj/wAXGSvdp+5N438M24QhQmfVm25iPtUVB0I7XK5OcjjFLIKSlaBqZH8ipQqtScZFyV8iNJUDpMjYjetzs0Ar8D5l9TiRmPqHx796wShGDxwMyYYqfNYW2v1ECQojWRqAr6TV0YuFRNcD6m2rG8VZkxbFKm5ScydiOKeddJtmXaaWtt6g2oSDqk8INVKeLoJQ7AmK3pStppK8qWrgK0O4EbfEiubqlfa/VmqnSbubeIVIffkK9KoIPX7UWoThp1fsSnBSlYXWN+UPgyQCDmB9kFJ0g84rUp74pv0BcHHA68IPFQuXHFZlOOEx0jT61z6F5Nv4hyjtsLH7B78WlCkKbGXzBmEZknQHtXSjXhO9nexlUHe5unHG0uPRuCEA8NBr86XTaqSa9B035EkMLJxOVJWsILpATrBUJlRHQDTvVaiSl5LXJQvTlu9B5fYtPoHLSD7PU8zSaWmt5mKlO7Ja5uEJkKOs69+tdSKbyjOxz4U8Ppfh1wQ0D6RxWf4rDrdZ0/JDn9BlOnfLKTFb8+wj0gaAD7Vz6FFfmlkZKXZCNy33JI9+v/NblPshe0QeIQMhUSJy5Ug8eEAfOl67UxoaSd+6+7AkrskHdBXzuOWMsBlWtOCOXXdKtRyRI8s4KpNXPguSsGFwVVkDYT3NiQqnxq4NUamDxOHr4Cavqop1UMLK2PEUic/QU3cO8opg61XUl6lMIfu1ZYp1PV1N1mykgtnC2/SHVOtqI2UBlJ6KTOh616ul4XHUQUql/a6FSnbA3ThgY0KFgc5BkdFRtXS0mko0V/S+/P7lOX/sdfgdJSsjumfmK3dW2GitoXhAW2uSQoHTQ/bvSq+2cbcBRTTKe+StVuS36pEgdtfiDXLpuKq+YY8qwrw9hq6ZLiVZXE6Ea5geIPTrvWqpUnRntaumUkmjkXGQ+W4IUR6Sd+6Vj2h86vZu80f58i920U3GKLSIJhUAAQfUJOpJ0PDar2WqWa8r+3wNSUHT3w/MuREzfIzEGELnWNErB+4pUZyoVNkvyvhi5JVI7lz3GVh4iLFywyfL8lZyrUtGYokxKVbpgxtzNZtdKcasbPHw7jKUGxf4wsA26tTU+knLw/rBrbOLq0Lvn9i/ysyvbkOKC/3JCtOeh/mpVj1aW1dy4qzueeZaKt3iPM/GIUSBu0WwiZ20VmmsUa9TqSgl5Yr53LcQ21xAsIdkQMy1fEaVpptRo737ipJ8A/hi9UGXX3lqJWoNtqWomABrBMnKAeHKsOjn5ZTXd/ce4oXspSo/1OGZGyUbanmYrXpISgm5fMRUlG+ODTGX2zcICFE5AlKTvHOBua0w5dSXy9hX5nZcBmJ4iQoNNSpYnMrMCmNgRG3Pc6EVWnruo25r2Qeooxpu0ZX9Rn4a8N+c5mdVmSnVZ4A/sHM0dfVbY457GdQyfRHXRGVIhIEdEjlXIjHu+RrYIdBoJJp3PIHAJcAdzy4Dvzp0LgsgsWd855RBlCNAeZ4n415Tx3W9WqqUOI/qUl3E1+sTXGpphIWqM7VpSsFZH5TBiqUyXPGUa0TdyNhYaobA3On1g70IaYXhISowTV2BZQqwj0yNaFxLsLLtkHQaGqZbAnURvQxlZ3LiXPhu5buAnOlKiIBSdzGnvr3em1TradTg7Pv8GJcUpWPoNkwylkJShKhBMLCj8FA8Nog96w1J1XU3N/Sw9KKVhNiOHtJVIGWY9kzHdPLtWylWqNevv+4qUUgJ7CU7pUlU7FP0I/mnx1MuGre5Np3hlzkVlJAHFJ+oPA1VaG9bkROxP+ILJdq+bu2EpV/6zX7h+5I50/Tz6kOnU+TLkEIxhm5Zg+yTII9pCuvI/WiVCdOe6P8A2BdNWYF4kDamUIcIypMynRZgEwkjZRIA10gms9anOV7d/U3aTp2an6diZaLD7RK1ht1PshQBzASPVH6uE6VVOu79GqiSpxa3RYru7MOJWhAIUjVInfsetN1VP8RTcYPzRInbgeM3wu7YLB/OQkJdSd/ToHBznj3pej1DlT8y/wCzTCKmviDYRYyh31tpLbayhK1hKlH9qAdVkAkwOVOlWhSlGny2Ja7CSwt1w86pCi2ZQSNJJBkA9Kw6eDlUqr1L3eoyxEuPJS2mCtxYbQCUpzKMJGpIAmNzVa6p0dOoLllNMxv2XGUpt1ASymMoIUM6jKtUkgnMfgBTNDBdJNdv1LlZpJMBaUoAJTMgyo8Byk1svfyvjuLcYr3N8gkKC8qiYUvMPSP6YEg/GuRrtfTlPapcegynRcVcd2GFC7VCFAJRAWpJ0ywPTrrmJH150ei1Uq03jyr7gVYK3xLy2eaYbShCYSkaAbnqetdB051JXMzsgBzGnXFQlEJFaFpacF5nkU5ts7/FOCJypnmd/hVdOD4yVkHxG6zpKPNCCdCUjhy12pVXTVJwahi/cK67ie4woJRlacQT1MV5mf8Axuve6lf3x+5NySEFxhLvEA9jSp+B6yCuo39mDuQL+FyTmEHka5VWE6ctk1Z/EO5i+6BQRi2UrsFDutOsE0bB6oDYdYnhkGQNDS3gtAlu15ap4ULZGWOFXgUmKaslpi7GmIMigcSMQva0G0s2wxp1BC0pJT9fdXb8Oeq039aEW4vn2AaTwfT/AAriy0tD/wDpQE/tUcpTzEHrXerKjqV1IQbv6IlNyji5U2lww9r+UpX7myD8QCawzhVp+qXoxy2sExPw+FjMBnA4p0V8eNOo6xxxe36AypkXiqVJMAkxulY1H0Ndmg4yy19BEsC+2uHHPTMEHQEnkTvEAaRrGtMqypUmnLuMo0Z1U9vYRqZCl57chLh3TPoX25HpTZJx9iJX9zBdy462tE5VjgoQUlMK49qRqIKtTcVj9xkIuLuhAy8k+laVZgolSgfX7gRHA1z6UXNOFTmP8uaMY2lDZ4G6m1GIZ20tpUEJlQzuEqgpSgbQJOsaAkSKctRGVVU4u8u7XHzCSTBrV8eelTQylyUqb5qUdYPI6HvWh01GLx8Q6btI/XLSWsScbXpwAn9wSrLp0MVyKdW+plf0GuK6lmOcUfdK/JCC2zbJAQkAjO4o6q2kqJJ7wK0UHtm/jm5aouzb4FXiHAFC2S4ohIbUc6FAhR5aHY6RHWka3+tlvCyXOlFRvfgX4YVNo9SQnMJBJ2TtIHD2afoLxhfu3wJ2Jq50vy1ZU5VkmSWknRRMZSogTz9PbbWnaiPUe1uy+AqMQN3BSFkZ8sb8RPIa8PtWOp4TSnK8ZW+H+y97vgrsExNpjKkhRQ2ggwdNSFCQOOh1njWinQpRltpStbn0uSVX+nZpX+4e34ptvOQsBam0pOn6So9I1gSdTxpnRdXiYKqKFOztd/UorDxWy6CkJKR0A0+GtVLRTj5r3M6aOcZf8trMyyyqBqs5lKjmJOlHQhvntqSa+GEvsX1unmMVf6kM3eqdV6RJGkRO2k111SjSjZcGadWVSW6XIwbsXSPZj3/aaU60EBYZ2XhV9cEhY6JSSfnWaevpR9PqF02zLxDgbwRkTarAGpXlBUepgk1xvEOlOhJ00pSl6f7JtlfKwQF5ZKBNeVUHF7WhsWLikzRsZdBLbaoFKckA7Fu+uU6iaU5FXFD/AGob3KujfD7goM0yMrFpm9xf5iatu5fIucRqYoLECbIlBG3af9ivR+G6fX0LShHyvs2gJOJUvpQtgKSQFeydYUDvoetempSkp2kviC1dXROXFmUKzArQrgoekn4fat6akrfYXezyVXhLxm8yfLuc7qFaJcy5lJPBKiNSPmORrla3w6E/NTw/TszRTqMqcdLNwmHAOiwduytx2M1z9MqtJ+X6Bys+T5/jXh59r1MnOCNfVCo6RooV2IamFRbZICKcHdEa2+W3D5kp5ZRqD/UNz3pFSeopSbXmj6ehoW2b8zsEX2IIWQcwzDSTpI6/5q4aynLnD+Ixx+fxA0qSoyfSfl8aa2uVkiggNVwUOSo6GBO4gCOFcjrLTV3u4kNS2saYZDjkjdJzJ13jb6V002lzhjISUnwNcJet7i4cubtzylAJDeVJIWsJIAVroAACTGvCOPN1NJUq0diy/j2AVS87tD/EvFCXWg4g5FkgpB3SQr/iqqw6eJG2M1OJH4ji794laXXCtecBRP6gmcp335wBoBQaWlGacJcJ3/0YbSzFAa2FaJQmdBEbEniT866MqmxPashRptG7LIQhwLd8p0xk9BKXTMKT5g9iBGsGSY0rJ1lTs7Xb5zwDWvfaxU7c5CQIUf3GfkD96LVVJq0b57/zuLi0jkqWElHqAUZUNiZ11FBT0u6OG7P5FSdsNHdnerbGXTLOx2mtulXTW3AiauUuD4o3ICjBPEcPfXRumhFrZPoeH4ggoSFlAkQlYMpP9/KubVoyUm4/T9hjldZM7HDrVgkkIzk8ZUOfpgxUnVr1MK9voLUYo8xLxSlohDWZSuSEBKR3IFXS0LnmfHxyy3JrgUOeIXs2ZYJ6KUY+AVNanpaajaP2S/yLu+WAv32ZObJBJ9pKlhR/7io/SpBVP7mremH/AIQDsKsQxHzSMxlSRlkmSY/crdR4SeleJ8SrxqV3t4Q+PApcYCjXNbLv6BSLbSlslgk33AUizIelJiTV2aKsCOuawKOCbLCmGsutPS7Iux4g5lRMd5+2tOoaeVaooLllXsMbWyKST6V9iCD9/lXt/D6NejT2VpX9OcfMVKzeDh66KHBKIiRAkfHn2rppJrklxki+SRvI66jtG4oem+US4E4GzqCUg/8AifvTYuSKwdsXnlGUrMcpBB/2DQzgp8otOwwR4sQgR6Y4gAgH3QRWWWjTd7hKQj8RY1aOgHISqdf8K3FX03GLUmNp85FV3bIDaVIfy5oKUEEpPMTJKY21rH1pyltS+pslp4Rip7uQFNgCoBS8vzSPhwpijHnj4f8ARW2UjReENfqeQPj9KRXo0p4kxkI49TfBbAIeBDqShJBC5g/7woKMJUouC80e3w+A6jT/ALng38RWPkP260AFDq8yBI19UQYMDjWPU1vNFvtguqkpp2Kh/wAOgrzXa02yWWS6pCTmWpSVBQAB3K5Og2y1KlRdNO13f6BzWbrPsReDFQaWv0gur2n1EDh2KiRU8Pi53k/UVB2g33ZndYyltAaaSc40Uo7A8co71eo1v9RwgrsvrbIKMeRelanDKyTHGdR1pNB7pXqdvYBpzWTRq0B4pnvJrq040ZPda79WZ5xa4Kjws4hlSgQlSVpyqzAawZhUyCIkfztTNTQjUirYf3JppPc93Fg93wnaukrQrLJJjN6OySNu1ToxjyrmdVLvAbZ4MlpOVprPzKQD/wDKTTYzpwxdIvo1ZK6i38jm5wVaQVqQpscMyskk7AADU70z8XTVkpA/hquW4sWfh3dkqgcBJrYpR5ZlYdaYQsArcWJ2SkiY/qjieXKlT1F3tiglHGQS+YWBO44mf9ijUkwRUq7Uowkekf7NZ6+op0Vum7IuzYJiDiTrBzcTwrxXieq02pnupRafysw4Joxw9wk661ypYGWHSVCKrbclgtvAiDJkUG0bKkz2/QEJy/CqfFhTxgSFo78atWRDQ3BiBvxrVSSZaRrZIgzrXU039KoprsX07jCY2/5r1Wm1lOtjh+gmVJxNmrsRlXqOR4djWzbfIKYOnAfNV+Q4oE8NSPiBI981J1nBXkEkngAvsBvEknKpQ5phXu01ofxKfDDcV6CK6dfQcqswPIj/ABWepqKieH9g1CJm0tajAInkYH1qdefdk2o9abUpWVRy9xWTVaudKOFd9kg7WDrmyKMhQs+/2T8u+/OuXTq6is91SDXwV8fX/AyMge2YW46G0kBSjAg6T1091bozkld7vm1/sdCDlLCSN7+38tYQpeyRIUIIJTmiOG8a++KdTqykryS93yMnT6ctqka2CUleVSlRBEJBGvGT2qVVO9749B1F05PLOHo9lwyhKgoTtpw01gjT4Vn1FHqxu+xU9vDeBp/1kklagHZQUnOVaSMqYMzImRPKmdOLglH7EUmrtOyAW7F3yi6qW49KCMpBJGaNFZkzO8c6XFSvsWH9iOU+UjxxrzdA0taxGZxtCzmEkZ1DYCY5HbjNU50qTW95fohMt97yQvFuRqmFg8U6n4UNTRwqvc/Mit0XiSNl2qsubKpSDpoNQRvOhy1FpYRxT59LW/YBw72wfiw+B6WllESQEzp1KRt/NPSrQe95+ALVr27jKwtkvoOVSvT7SCTnR1j9SfpXSpVYzWTFODi7xM7lq684NhTitAUZSSIO2qdKpU6VJ3SVvYbGtUlHl/Up8P8ADVwtMvvqbTI0KiT0gTHyoZ16axGN2Deb5k/qUtrYNMxGZR5qOp68PlWd1Kk8cL4C7JcHXtH2YTzG/un61OFzkm2/ImvMRSgqQlAAM6e0T/co/aK1wouSUpP+ewqTSwiZdSSD6QgTsBuOdeV/5DOEppwlnhoKG5IRYkoDauBSTfI2KP2HGBJopK7CZqvE9avYyZLW8xAkwNRwiqN05KwK9bqXrlNLaMU07n5i2M7RT6MbvgFcgWKW4SdBBroxo27Dkj21TpRSwaacE0dKbBGqo5aTT6LhLMpWfsBWi1wjZq3DiYk9wa7mjVZu++8fqYpySRRYVaKAARKR/TqffWqtOK/MLV+w6VYqSkyoj+4j+axKrGTwhmbC+4ZkEKE9YBH81ojLuirEximGNJhZLa0lUFBHqTpqrUQE8ImtUbT8so/Mrc4rdcmbgBKsjPrn9G4H3SKXVo0rbZZ+AUaspK9rIKxZtCEIBUEqHtwSoE8gSZo9sYK7wiRnJsFYtypJ8plySNXFSlMf3HQVhqavTLiWfv8ARZH7pg2LtLXBcWlRj9CYAA0AzcR117mudHT1Kras0vV4f0NK3bfMLUqymAo954dK09PbaO529ylPa8DF/KtKcugAJIjSempMd6bKW9YWEOjFPLZwtLrHmAtxpBSpOwKZzEbHQyDz1rFJ2g5U/YpzaTQdhF9ltXmSmVqGZCwMyvUUDKdRAhBIOpBJ5yBodrvP8yR1GouLfIuavVNEpWVjgQCR11FbI1Yxdqq+az/sHrO3Jz5bbhJHpgSCNjqNxw0nal1Z0L7oPICi2m2hwm8JZSw16spV+blIUQTmyiCYkjj8qOjKm5b5vIaqS6W2PHcLwB9aHAQVkkZSkrie8bRvrpoa2Voxqw2p/QHTy2y3vhD3GcMfcAdyAED/ANsDN3lP+KZp+nDyt/Uy1pbndIFwQFKoUFZuBiDHKO9a6ixe+DMsFla22k5FE/1f5MVzJz7XGWNXLdQ2ShPfX6UEZxfdsp3F922r9ThPQCtNOUe0Rbv6knjy0tbe0eH3NbY1MZAcRVa3kjKvb6e+ubr9BS1cc4l2ZalZi69tfXXi61OVGThLDQ/2PxYMACszkllkyZHDqrrFb32Kize8v1EZk8xQRq25NMW3m10P7TFWlRlPxrRGUWO/ptXQXdJSoZgdaantdxEkiWxiTXRhVTREJ2bggxVSsx8JWHzWGOLTmSJ5ig4JN3O0XDjZjy0acwT7zXsNHGi6EVB4OXUupZGLeI3SwAHghPJCUj7TRuhQi7uN/cm6R6izWo+p9R9/+ajnFcRJn1NlJbRoXCo8gJP1NCnOXCsXcTY/bhwpAC4In2YB6yNI+dWp25Y2FCdV3ir/AKCVlhaCpFumSYzKy/IHfL79aNQivO+SndvazXDbPypddjzAYBUZjlCR96XKlvfmV/cakksBtupT6z+YlKYKsyk6HkkerRREmOQ46UqrUhSXlWfTj+I00YbpWeCbxi4CVlKASSdM0aDmYmufX1SnFQjG7f0DlFxl8BezbFa53ATOg0mNO0mKRRjOpVb7R/UqVr3HHhzFUMKbcIlbZMJI0UfVqTuCMwiOImnqpeDpvuSnJKV2BXOMrW4456QFHYgKTtBABERx24UVGO2El2F1KjlPcKFTmIG4OkfHSudOD3TXp+hL3aKHFcCLXkqCgS4gEgrBJUAM23DURPWuhpVKpdt3f6jatKNNLa+RctsAwU+qIg6D/wC1Onpad+LMTvbPClaJLalCdxOunzFcJaipSn09TH2YCnKIf4euyhRM6k6yfdBr0eihTULwzcXUk7WPpOE4mAkHNkPxT708B2o6tLd2v+v1AUhi9ilu4IfQkK4LGoPUKGtJjp60Hem8ehe6L5Ei/FIZVDjUJmErBzJI4eoJGvcVoeljJK0s+hXm5SHVvj7LgG45HRQ+xpEtHUjxn7Aqce5nivmKT+WtBbPFGih3kGKujsT8yafxJNvtwIEeHTObNPPMJ+Y/inznTliSuLye3mFw3IQ2oDcpiR1IgGuZq9PaLlSnKLXbLTDjUxZpMm7pIG1eRr1Z1Jbpu7I3Y/YejMes1iqNstO+B6jw+SJg1FHA9ae4ks7otekiR1qXBp1HTeDAs+uUfCmqKksDJKM8rDHdveqSiDr9aCVRxwxLbjyDIVmMGm0q9ilNma7LKua6MK24dGRXYFeICYkTwp8YSqPbDLGKaXJxid3rITJ9kwJBn9JHHtT1HW6d7Yp/JXX+hcpQnkZWWCeUyHXkoBUoJSg6HXWM0+10jSuvR1dar5Zc8uwiUElcYeSSB5ARp7SFAZ+4PGpuV/6l/g+xF/8AIa5bPLQU5QmRExt2pKnSTve4xbkKLfw4tAyuLU6E6p0zamJ1PYceFP8AxFO94K1x9XUVaitJ/TALjZSwlR0HPafdwHc69K06duo0ZXg+drZU8sFWmY6DkOZ5mj8S18dLS3P5fFlx9SuxPCmPwULlCG/XKSQZgjhuTMRxmvG09VWrVtyfmY2N+SGwXw+5cmdmwdVRoeMDiTFerp0oqPp+obmMPENgphtJAykqJBGhAGwkdvlWyEadOm1DhC97ZMeUSJJJVPvJO/U71j6OB6eLs5/DEpUANBqT15DsKzWafR/nPACW5Oa4MJIO06RPEUivKNKaUlyuf5gJJlDgtr+Kd8t0kqj0K2gnYV0tOoqGcoXUlJvLLZnwUHmy2sgqA9KhObvrxG0dKZW1MFysA5eSPvsCLTqmHQUrTEKH6gdQeoPP6GhdGjXgrq6Cvc8tfB10pQLeWDrmUqBHUET9aXGPQxDj07AuKayUP/62WUEu3CCuNEoClSeUnKK2068pPERDivUXt2DytkOj+1JUPiK0utFcsXZ+gQPD13+kEzwKkwe4JoHq6fdlqDPXfCV42Myg02OZcCR7wdKCOupSdo3fsi3Sa5BAxeo1bKXBzbWhXyBk/CmutBrzL6pgqITa+IrhKihxKQQNQtBSr4Hes9VU9rku3xwRpoGuMddUeCR0H815av4xWeI2S+oWxAMzXCm7tssKwteVwTsKzSVwqfJZs4smB6gKPg2KoQjL2YQvfnVuCYrDQVaNHNpqKXmIG1rgZP2uxTQz8xGYeTFKhLa7MVYMSpKkwd62xl3QaFz7akHMgnSt+m1kqM1NdiNXVhjhWPNqcbC05VJO/PkSSYEGK9RQ8RoaiLUZWb7P/HqKs08heN+JfMLbRKils5pAJlUZdOlb6FCFNuS5Zd28AA8QmfblIMA/q99aOlDuhbT7Du08ZOxGYK+fy0NZpeH0m7oJVZI0xHxe4pMZgnolJH3qUvDoRd/1Cda5NXDi34mSJgTz4mBppW1qMFgFXYPaD80k7QAK8j/yOontp9+RqZQPW5ui0xqGx6lxsojQJ+/+iuX4a9t9v53hfBd2aY2sVmDWSW4ZTlgGYAjKIE5lT61ZpOgAExwmvQzbUdz/AJ8hfLwR3/5Nda87ys0BCUieXHh1p+nlUcYRS/M7v2QMnaWOxAOKV7LYgc9ya6ck0rR+oCi5ZkxxgNkoMOJUkKzBRHslRlOgSDrMp4DjuK4O2cK25+trm+G6VNxj7il7DlwcuihB7ggH6Qa2+JabqaffHmP8YmM0nk6auVMlC0mMpBjroT86T4dK9FNr4FTzc+qYH4kbeAdSYzakfsXx9xrTPT+XGV/j/QpSyPMXsk3aEqCR5yNArTbQ5Fa8dx17mslCb088/lf8uHe6wSdnjKFKWgEpg5VE6KkaEJzcjXWlQdlLn9BDnnJm7hjfmB0lyJ1zq9PLSNteFXGpLbtVvkU7d8FS0sZQAEn/AL5+G4rnST3Xb+wyx6Xhl00P94ntIiq2u+f0I2Qfie8SsFGY590jcnWNSTpxrpwbppWEPzck2zcKQdUn6U7rAuKGbOKLOgUrsTI9wI0rDra86dNzhBMiWbAV8/Jkx7hH0rxWorOtPdJJew1RsZWUkE/Csky2EFOXWkl8AqrwA7/M0dpF3M2nqvgKzD2LmNQaj+JSYytcUBOtKcS7+oyRCuopcoFSiBX9sdxUhJxeSosFRccDWlO6wMYM82MwUKT5ou4qS7hTl56DB4f4+9d7wNdXVK/ZXKc7oRLVCoHDevbt3KORcAHUHvpHzq+olyU43HOE24eSSCQnmY+Xy+NM6y7A2KNDAA0/SI7TWZyu/ctCQWri3FFttxQB3Skkaddq5Wt8No6irvqyt2sMiscFhZ3jOHMBbn5jy9kggn+0cgDpPOg03hkXNxoqy7t/z7F70hThPit5xbrqwlLaBplGgO8TxgR8RXTno6aSgssKU0uAC0w03ee4IUVOHT7ACnOdOi0vQVlnt7gZbKm1CDHwMc+/OjhWjUjuRavF2YDcvqacCWj7KgAVJ15zH6Tvt864VZyqa2NKasttzTSqundxN7LDySCdAZnjsY/iu8pKMLGdu7E2J4IpnzBHpIKk/KaybIqXl4YSngFatHWFBbZMHfTQ8RIrVGO3gGTTL3w14wygIcUlCh++cp6Zv0++seo0im7pfQimP8aWy2wb1KAdR5mT2kqOxkbpVz2rJQ3up0JO3pfuv3Lk8bkJMBvFXSvOXlKU+wg7Dqo/u5GK3V4xpR2R78v+dhUbydxhe3rbYlxKUdyAO4MzSYU5PhlvBHXnipKSfJQVnnrA+5p9SpCGJMra2Tr9yHySvc8uB6Ud1NEzE7Q6tuAqFp4TxHMGqV1yC7MYWa0KMyU/0nY9lUy6AZ3d2QzwNQdRXivFtMqFdtcPKHQldGymAgdtq4kmFhC++VpRQjfLBYo8g07cVuN7a2KjpQcmttG9y0Ub1VkVg4aJNVgjSC7bEFNnjQ2uB3H1niKXBroaBwLtcHdtc6lD4UNN7cAdzyww5RPqBinOUWslneKWIQlSk7ZZ+Yrtf8d8uqlbjaKksiOxsiqVGOgPHqeld7V+LUaEtjy/h2CjE1ucLJHqIAJ9/uFTR6tauX9NO3dsKSssjW19IAEBI2/k124pJCGxzhD7ZUApQMbJP6jzI7a0iup2vEOLQzxXxs2ygobSFK2BGw7czWWl4bKct03ZfcJ1m8IgXnV3TmZ1RSnif1RyA4V2FDbHbBCrqPxGaGC/ltmBlR+o8Ep4knr1pE9tJbpclq8nksV4rb2KEla0hKBDaRqpR4qiuTKnOrfHPI1NLglz44t3XSlSVhCgRnVwO4lIkx76fGG1JJl7Rrj2CqeS28gysEEydVjWZVxOpIpUen1LtZWF8yruxxhbogSNlnMOIzaEfOtdRYx6AJjW+wrzkLaVOZI9CoEKG469KyqqotS7PlegTVxBhaAQEODb0HSOxPZU68jW2baV4gr0Y0bsms2RxCTw1G/L+KTKpO26DCVu5OYJfBwrFtnSAkhVutUp9QIISdlJ1OhGlOnaUfPl+q5Bad8HOEKU0MwBA1S6jYjgabNRqKz+QtNxdyWxSyW28AtSlpOqFkk5k9+Y2I51kluWGPumro4QstrHes2ohGa2yymUuB3b2SHNSN+I0NeYep1OirOEXjtfOC+UZXFsQmCdlEA9DqPvXen4p/8AmjWS+DFNeaxiUwNK5k/HakvyRSLUQiwdI393SuNq9XUrO83ctWRtcuKVtWGKvyU8maGM3H3/AMU+N+ETk2FoP3U5RL2g2DrAIoLDrDDGEJMEUMuSATKAeFSxeTC7AFVglzBh7KdKplNj/Dn8xBrPJZB5KBh8JFRSsUB3zPmJUBxEe6QftW3Q66WllKUVlqyBErig2PUNtgP90rZ4d4ZW1kt9TEe7fL9gk7A2ZavUdBtr1r3NCFOhBU4KyQuWTVdo8oelJ7nT5bxWlVIg7fU0t8EdKs63Mp2KtdNIjmoxpApTn6fQMITgaR+Y6YSNp37kCrdS8rcspKywfl+SZlQZQnckQtXYHX6e+mb5RXq/sCooXX/ikNI8q1SE817k9ZO5pFS35m7v7DIxb5JV99Tisy1FSjxNJvKSVxiSXBxlqOJdz6/4DxTzWUoURppJ4Hr0NI1Mb+dC44wCFeS5Uk6BRnT+6PoK2pXpJoWm72LmzVCQDuNldK4tRZuhyYNe4Mh31gpS5seRH9X80ynqZ0/K+CtqeSfuVDVOy0e+RwMnfauhC/PZi2fNbp9VvdrWgwQrMORCvVHbWtVsWYXKLzDr9q7T5iYS7EKSf1dFdRwPurM4yp/GP6E555FeN4doUKBAOqZ3SrlTsVY/EXmDI67TI6jQ+6sLakhqGOBXZIKTwrheL004qfdYLWBpctkjXbcVy/xNtM6PxuA45uCpA5VjvZFn5tA7Ck5kyjm4ugBApiRGwUX0UyOCkZm8PWmZLsC2twRVWsbGhki9kQaW2AzwA78KFsFsyukzFDcAxS2ZqXKG+FJOYCptuGrFFiL6UNzxqpwVimkDWF5n2pcLRkm1dehNt+DC9tIlW/UwT7uA+FfQfDdbT1NJWaTXZdhEk0wvCrRCUeYoArzQAT+ZEbidAO1apVqfU2bs+4Xm23CXlKPsoSOp1P1rRFR7sXd9ju3ZiFOrmNuQ7DYUM5doIv3F+P48cuVv0oH/AJHr0oYxhCXmfmfYNXeD57evla9ef+++qnNylYbFWRnkmim0Vc7bb1qRWEU5HTidauawyRY7wK9WyoFJ0MZhzG/xoKUfLZgz5LjHfzEJumiAtLZniToYWOvA0NF9O9OXHb9iuWmDeGPHaHQEPkNubT+hXCZ/SazujuV4/QNposG3YTCSOcz9+IpDjd5BTA7llDzRUPS6jUdvuDToSlTnbsyOzR8u8RM/mJVzH+R9a6kngCLF1q6tledBIIPChvdBFzb4p+KayrT6uY4mlxpqDugJXaJa/ZyuGRuJ+32rzfitWel1O+m/zduwdN+UHtUBtRIO9czVeIutT2SiEObd4rrlOWSWNbhiKjyXYVXWbhVIFgDqFcqZEoHcJFMSCSOkr0oroqxypMGhN9jRlWtVa4toc24BGtLaFSQK6mDU2hqByTFSxeywdhb0Gal7C5fAKxR8uQkUMikrsLwZnLVxQ2MWnkKccKVdJqmmsxwFNJhKmgsUrdJPkS5NCZ1laV6qUlBIzRy7ca36fXVk1He0vdi2k2Fn1+zongncnqpW5PQaV2NT42qMOnprt/8AtLP0uDsYjxRuJnen+BOpVlOtUy+LsJ4RPXFsQRPGvQRjuLvgIt2elXVlGmryAinJm6rTLqd5k1VGe7kqSsYXiQB3P+aKs7RJDkai2KW0ge2qAB1P8UVLi5HllVhyPIbShRJSNNN+Z399SXmyuQXY+e4qhBeX5c5SrT/e9L2pZGxbsa4bjb7JPluKAH6dx8DS5Vr5eURwRU2WPuryqKgRBEZRGogg06m6VSF4fqKcbYFWKJJCCTJ9XygfamyZSMPI48KUpWLYXhl4EKICgDpvvzEc5oFqKbk4N5XYFp2ujjFrkOOSP2jrXlfG68alZKLvZBwVkLUglQArhtjEUTKQhE0pK5YA9iQmnRiVc4/EhW1E0gTVLQNUkUDOsCaPgo9DSelVclxY6mrOkcoFS5GhnbuUDEuJ+eE0SGRWDBSqlrlnLDmtC4i3EqcAbT7StaFo0aeEbht+8kK9OlWlYfXilwLLi+AoXLsc2UrHVriMGgYpu5SWrKHkEmgdkWlcGtbNKVxwo4SUi08ifGrTM+4BsFADtpXv/DIKOmgl6CqjyLMXtQCBwmJ7VuUbO6BvdHX4IIbPM7muR4zV6dB+rwHBgTrgUkK5elX8/Sp4ZqnVpKT5XJJZM7izKkwNyRHxA+9dKcnIqGA/D7vPdtARA9KZ2kCZ95oKuojSnCj63KS7jPxU6UtqJMZzA5/7ArTutGyBX5hFgLGVwKcbJTlOU8lcCR2mvP8AimvhKk6dOee49R7i51gB1RGxUY+NadG1V069rFNh2C2SyqQSBx615eOtraOo403az4LaTG2N4WpLaVpJJSdR0Nd3w/xmWpq7KqSfb3AlTssC0ODLJIHXhXanWhBbpu3uLs+wjxV5JWCkzoAe+v8AivM+KVKdWqnTd8D6UXtyaWjs1x5oqSH2FWmsms832KQViZEQDUi7EbJ91nXem9Qq50lYTtQZZAyyuwCJ401FHd+KubKkxb5ppYNjpY50bZ1VE4qIthdsJqxbDLq39BVUBTyJluUQRraUEmLkymwpyNOdCp3Lp1bBlwwN5qBzqbidxBRmBQMzSNWGTE0LAsUOHYpkTlpM4uRakei+k6VcIWKNZCipfHQn3QK9v4Fq99LpPlfoJqLuCYo2FQSPTMxMZpPPhpxrtydsAxBkAKBHCvGeLatV6u2LxH9R0RC4A24ZEpOihzHPvWXQ6t0KnOHyE0EuXScpjQJSB1k6QPnXtKdWOze3xkTbJh4ZeQm5QpewmO5ECvOaXUKvr98362/wNldRO/E+IF10hJ9KNBTfFvEJbujTeFyDTj3ZvhLhUiDXm2sjzFVtuI6/zXf8F1iTdKT54/YVNFH4ftwGwo/7rXN8Wp7dXK3cKHBljF+FelO1YE9vBGyUv1GCnSCZro/+QqzpOlUd169wEkncWps1K2Ems/USG7g20w9ST6hFLnUvwC5XGhvwkQKVFNg5An7wq403YQEU4auyIeRVohohO1Qthq0zvVNMCx6lCedA4l2BnxtRd2dXsDs0YlvAfab1ZT4Hb4/KPahYnuRztMGvgKZpUuRLG+HGlEGDqjG9RcFAZFAwRlbJGTagGf2mMU2PAlHbFQgYR9DW3wuclq42fcqpwwe+9n/tFdrxurNNpSdvcVBGFlXlosYhNjHt09choAJ/LPursUZS/BSyV/cDtnUVzI4YRsNzQ1Hd3Ihtge9KZaHbQ9VKbad0Cwm4GVtQGgk6DQcK6Ork5OLeXYoRnjXOkQBuRRgofeGmxA0Hwqo8k7nniBOho5FkXcbmmx4LR4g6UTCCG6GXADNgKEo6a4URbCbj2atcFIWzVWJ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8" name="Picture 8" descr="https://encrypted-tbn2.gstatic.com/images?q=tbn:ANd9GcTl9qX4pxAGDvVMwRgx0I8ILgjIoQW-fSqTqLW8gWScHHS-_1S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200400"/>
            <a:ext cx="2857500" cy="1752600"/>
          </a:xfrm>
          <a:prstGeom prst="rect">
            <a:avLst/>
          </a:prstGeom>
          <a:noFill/>
        </p:spPr>
      </p:pic>
      <p:pic>
        <p:nvPicPr>
          <p:cNvPr id="30730" name="Picture 10" descr="http://taihinhnenhd.com/wp-content/uploads/2013/10/flower-wallpaper-hd-wallpap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95400"/>
            <a:ext cx="2667000" cy="1676400"/>
          </a:xfrm>
          <a:prstGeom prst="rect">
            <a:avLst/>
          </a:prstGeom>
          <a:noFill/>
        </p:spPr>
      </p:pic>
      <p:pic>
        <p:nvPicPr>
          <p:cNvPr id="30732" name="Picture 12" descr="https://encrypted-tbn1.gstatic.com/images?q=tbn:ANd9GcRS2Wm2yW07tNfkUp_sxL-DND8gg9rzCG4V5gs1jL5-luRgYeVVs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3276600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hinhanhnen.com/hinhanh/hinhfck/13925hinh-nen-powerpoint-hoa-c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 trời xanh của 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4724400" cy="6096001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0780" y="2864153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286000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3457136"/>
            <a:ext cx="290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4066736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encrypted-tbn0.gstatic.com/images?q=tbn:ANd9GcT2D3egayp6c9hoJFceNxHkAUyiR78EU45jz-VgrQWZyKlcLhI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 trời xanh của 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524000"/>
            <a:ext cx="4724400" cy="609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2133600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2743200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3276600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886200"/>
            <a:ext cx="4174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dayhocintel.net/diendan/attachment.php?attachmentid=224&amp;d=1183172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 trời xanh của 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2209800"/>
            <a:ext cx="4724400" cy="609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2800" y="3429000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3962400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95600" y="2819400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ươi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2200" y="2209800"/>
            <a:ext cx="1975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3.gstatic.com/images?q=tbn:ANd9GcQRFR0BN6oIrCizrSNi9A5nhv9-7tAidd0Zlcj2NfngiW_z80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Mặt trời xanh của 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828800"/>
            <a:ext cx="4724400" cy="609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2438400"/>
            <a:ext cx="1718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2600" y="3048000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191000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4200" y="3657600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8" name="Picture 16" descr="http://img.photo.yume.vn/photo/pictures/20110126/dienviyeuquyen/thumbnail/604x604/6_1520689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6" name="AutoShape 4" descr="data:image/jpeg;base64,/9j/4AAQSkZJRgABAQAAAQABAAD/2wCEAAkGBxMREhUUExQVFhUXGB0aGBYYFxogGRgYFiAdGhcaGh4aHCkgGhwlHRwYIjEhJikrLi4uGB8zODMsNyguLisBCgoKDg0OGxAQGywkHyQ2NCw3LTQwLDQ3LDg2NywsNDAvLywsLDAwLCwsLCwsLCwsLDQvLDQsLCwsLCwsLC8sLP/AABEIARIAuAMBIgACEQEDEQH/xAAbAAEAAgMBAQAAAAAAAAAAAAAABQYDBAcBAv/EAEYQAAIBAgQDBAYFCgQGAwEAAAECAwARBBIhMQUGQRMiUWEHMnGBkbEjNUJzoRRSU3KTssHR0vAXJDOSFSVDYoLhNKLxFv/EABoBAQADAQEBAAAAAAAAAAAAAAACAwQFAQb/xAAwEQACAQIEAwUIAwEAAAAAAAAAAQIDEQQSITETQVEyM3HB8CJhgZGhsdHhBTTxI//aAAwDAQACEQMRAD8AlJNSb3vXyI614OJXeSOWF0ZT3SpDK6G9mBNsuwuDsSBetjB4lJUDrmUN6mdQM1iyG1mOzIw1/jXKdlofSrG0b5b2fxMPGMLOM8gmYDISlmsFP2dhr3bGxB1zVh4QZHjDSXuxJF/Am4vWTFqjSq8khMaIMseYkSOLscqXs2VStzt4npXziuYIbSFY5LqNQWRQxsCLb2vt7b1CKyu0nqzn0J06FWUpS6r6m3asnZEWuCNjr7KrUnNDWLiUANYiFsjpHfTKLEAjQE9QSTUoMf3gzMlnJZ5s4yHooBBIv8Bv41Y009jVHH5pJZbEiK8tWCXHwx+tJGu27qP418wcaw+YBZ4y19LOt7nawv42r2zNjmrXRuPCy6MCPaLV4L/Z9axy9e9bu6ddbVXTxU4VlSaR2FyHLKvaOU0GYlgFbXrvqalMLxQTnLHPFAp/NkVsQR17wNo9NdNR1NeK7VzDHG8Sm9Hf1zNV8TLhpA0zSsrJZYiSZHdr3JuPox7dyDYdazrHiJzeRzClrdlGxHidfM9Tueu1awxWHWa2ZVWPVWkfvyu9ryHMb2AFh7z1re/4zB+mi/aL/OvYxsirCYeLhebur7cvE3cQI40jAa5zFbA3Fzod9TYqVuet6ywQ3BYi4W2njfQDyG9/IGol8dhy6u+KicKSUjDIFVm1JZgbtYk2FYeO8TSaErHiQpDA2jlsSNVIspudx8DUGpqPvJKrVjRk3v62NaXG4ntnR2IsTcbALewAtbYZRtrap7h+GZ41Pl4i/wA6qc/HFIYXylwvW/qfZLMdbnKSTvrUxguJpFFdZlzKCq3kUqX3GW+l7bW6ivKcZWbaMmEnODlKPTn63Jh8MwGoNaeMVypyFs4uVGYgHyNt7/3betPg3Nrkt+USxEN3kYhUOX1bEX0NwTY62NSk3F8GwuMRCp+8X5VbkujWsTxadqsdHzXL4EZJxJrR2eQq2xY5mDk2K2YG1h1rPj48RI2ktk1udS+t/O2x09grA3F0EhyyIUB0UFe9mAZnT84g7++sr8UhGhmiBHTOv868s+aPMPRpTTU97+re43hHXpNaQ4vh/wBPF/vX+dZsLi4pb9m6vbfKwIF9r2pZnTuupmXcUrYjQKMx3+yD7d68qN3yPG+hrTQK4IPz1HwqF4jwvs4rLJJlBAVc2gEjLm131vU4r+IrV4vYx+PeX395dKloVVqMJJyktbGxyfw3CYuHtMVO4mLvl+kGiocuxBGnX4mp7Dejfh82ZmlknDG5tKAugsP9O3T5nxqN9HJw54VbEWs2IlCj7ZYnTJbXN7PfpUC9sLK6xS3MRNuzY5+7fQ2Fi2liNrjz0tnJUmnlT+585JWk0i6f4R8K/Qyftpf6qz4T0YcOiN40mQ+U8v8AVUvynxg4mEFyO0XRja2bcBrdL2I9oNaON4xNi5GgwJACm0uKIuqHqsY2dvPYGtKlBxTS3DnN6Nsi+PcIweDX18Szt3VijYM7E3sO8DbrqTWtwbkeSVQZy8EVrCISFpmBFj2kh2uDqAKneB8CiixTWJd40BZ3N3aSa92J8lUAAbXNWqvI009WkRucbxPDOCNN2SpLLGJCjuJZNJiVUAEtcgag2018qk+I8g4PCYeV2i9bRYVmkANhcB5L5iNNQLDyq14DkXBwzdsiG+YuELdxWJJJC+Nyd6ncfgY50KSoHU9D5V5w52eqvy9xLPLa5y3lHlDB8TWWXEwHMjhVZJZFUra9rBtwSb+3yqw/4R8K/Qyftpf6qumFwyRKEjUKo2VRYCs1WRgkrBVJrZson+EfCv0Mn7aX+qn+EfCv0Mn7aX+qr3SpZUOLPq/mUT/CPhX6GT9tL/VXzi/RrgIIJjDC5bITkMjsrFO8vdYkE3H4+dX2leOCasOJPqzg3BOD4TEYmGLE4ZCsrMgkidkIa2ZAVTKGFlYX3uR0q/f4R8K/Qyftpf6qs0fLuGWbtxEok1IIvYE7kDYHztUozAb6VXSpuEbS1HFn1Zy//wDgcD+UlGjfsEdY1tK4MbsiupLA3ILHLvuy1i5s5Bw8bJliRldsqtI0igFtQruhBAvezG/rAdKv3CMHnilaQf67s5HUKbLH7CFVffUZhuOx4pzhJl/1FYKSdWy3ubfZOhN/Eeyq5xjono3t+Apy6lDx/JeEw6SNJgWjdELI7SytFnUEi5zMmW4+2QPGojh/HWVTLIA49XIjxhRl1uSLi5BsFUdKv/Ese3/DcdhpTeSGGVFYkkyIi2DG/wBqxUnyZT1rm/ovw6PFiC6q1ilrgG2h8arqWcVI2YeE6izKWqZb1xAlAdbgECwPgddqV6B/fvr2qkrHcWisarcWhMvYgMr3Nt7aAE5iQAOvttWLjQPZHW12QfFlF/xrLisFic5eObKjZbo98oy3vkAGt73N+orBx4KuHcAm/dIv6twwIy6nLfQWOl9etjFNcncwRqVIKUZ6rr69InuUnw2EwxlKF8s/YR6C99Cz6+rds7E9ALdAKsOEwOE4nh2l7JUaS4Z1AEiuhIuGA1I/Eb1XuBcPgl4VOszsI1ndg6mzBlIsRfrfSx01qCwHM88SvDARHCnqlbM7EjMzFje7XPhv7K0OqoWzbNbHFerJ6Xgk6YsQw4kM5iCSAKV7OC+hYgkZyb20118qv/DsCkEaxxrlVRoPmT4k+NRPJEAGEjlJLyTKHkkb1nY9T/AbDpU/WmnTjFaESp8wcZXAySTFc18l9QAFta3tNtPYffaMPKHVWGzAEewi4qhJy5if+LNK0YMDMWL5gVZGWxRlP2g1rDUaA3roAFRpZtW/kD2lKVcBSlKAUpSgFKUoBXPPSJiLzJAYsQ/aIRH2aEpmN7XYaKcwF/Kuh0qqrSVWOVnqdjW4bG6xRrIbuEUMfFgBc/GoDF4TARY5Zne2JK2VS5trfXLspPe8OtWiqRzgG/LIBFhleRsqmUoxIjzd8Z7ZVsubfXWvajskeH1xLApLw/EzTgr2naS6esqFezHxjAuPOub+jvDmJcWh1Ksg23Gtj7xrXX+eU/5diwB/0JAAP1TXJeVcWMPC/brldo0spNicuYLnJ9S9vafKs2IVkb8JUVNZntfyLGvw/wD2lVXEcXnnjQJI6y6MFh7oH/a1ha2ut7mlVRV1c2LHOWsYNlskkLG51NQvNpthJSNwB8xUp2wVS0oWJc1h3i1ydBsug2uT41p824BzhJwMvqjdlA6HdiLaa61FWTSNXGptNXt7ja4TOknCWjvlzNG2mmpRWbXwzCqzwbl6XFERwBtWvmF8kd/tFtiR4a61Ici8GaZYYZUPeNmJ+wsDt2i2OmZgIxe2xNduiiVQAoAA2AFhVtKhxHmk9Fp8j56qkptIx4HDCKNI12RQo9ii1Z6UreVilKUApSlAKUpQClKUApSlAKUpQClK+XvY236e2gOU82cyu+NkRpGjw8GhUXAdgDck/b6WA8+oqtcoYyOR55bfR9qqgbjLIGJuPIqvsFX3j3KMOHwGMlcmWcwykyN0JU3yDZemu+grlHLcxjwmZLEdq3aXANu6uTzvcC3Tfwrm1oSheUnqzTSVqbqc0zoRgVCQoUA6jKBY32OlKj+XZWdWUgDKARbwa97fP3mlQi9NTt0KvEpqRIyYRZEcPJ2ajrYHU20sR3ttvKofEYuKOGWUsZkfVmEaqvQDTQgiw7tj51KcOmgxV42uA9+5mswKG1wRuAbi48a0ue8AkGClWNcqZBYDpYi/v6+81BOPEs+ZkywrVHLk0bno6kkOJw7NJnRxiDsLFiQyt4g5el7V1muJeiNby4PujRZyG6gXYMPYTl+A93ba6NDsnKqrLNoUpSrysUpSgFKUoBSlKAUpSgFKUoBSlKAUpSgIHn36txn3En7prhfo+iDxTg33Xbpoda7pz59W4z7iT901xD0aDuz+1fkazYjY6uAipRaltfyLrwDumUsoUu+gG2VAFQfAXpWPGS9nFI43Cm36zWVfgTf3V5WRU77FlarGg1CKbICfDAO06trC5KDW4kLZGv0sRnA3BvU9zvjw/DplI72UezddfnWvHg7zMrNmVGDgWGrOAQWPXLcgDzNYecD/AJOYdcv8RUI007N8jzB4e0HKXqxI+haC+Q/o4Tr5zOWA/wBoHxrrdU70bYFYopAv2SkV/HskXN/9marjXSor2F8zlVZZpt+8UpSrSApSlAKUpQClKUApSlAKUpQClKUApSlAQPPn1bjPuJP3TXEfRr6k36y/I127n36txn3En7prh3IEwhgnlYXuyhF177WItp01H9gkZq508DUVODk+vkWrjshSKMAXkd7ou9yoIUkeAJJ10utKw4SOTtY3mN5GV3I6KPVVQOlgOnjSs60Lo4dV26k7p32Mj3jmxTB7XSMkg2K6ANY9Da2vgTWnw/GibCs876IwubesVYFVHiTYfjUrgImdpXIv2kjBdNCiHIlvcKg+dspwzKtu7KXupAAVMwAvaxYtfQXNkN7Xpa73KmnG009ZJ2Xi/wBl+9GPEARJAMrWvKXUk5i5sSbnc2v061fK576FI1bAtNYZ3kYMfJLBR/fjXQq20YuMEm7nNkmm0xSlKsIilKUApSlAKUpQClKUApSlAKUpQClKUBEc3QCTBYlCbBoXBPgCDrXFOSkSZ37NTlhyrEDqbHMWc9MxOt//AFbrfPmPjGHfDlyrzxuAQL5RbVm1GnS3WuP+jvNGMQgbZlBI62B1v4fzrHXndtR3R0cBHM/XzLhicKqYiEyG11ZdNdu9b8a9rV4hJZQ5v9GwY+w2Bv5WN/dSsuRvdmu6pzlGcrc/n+zJimnWPs2k7tyvZQrkyi9/pZTdkGuwOZibdarnNyqMO2eQdra4gXvCJLZQCwJAPjc371TsnCYDe8a6m/vvvv41H8z4dY8FMEUL3RsBrqN6sSV0VrAyUszasvEuXoO+q1+9k+YroFc/9B31Wv3snzFdAroR2RzK3eS8WKUpUioUpSgFKUoBSlKAUpSgFKUoBSlKAUpSgKT6T+CmTDviVkyNBE7EWvmABIA17pv1rlXo3YlZydyy/iDXbeffq3GfcSfumuMeivCGRJ7ECxTU+w1kxCjG7Op/HuMU5Pr5FuMIcFDYhlYG401UjWlZ+KQ9jEWzXZiI0Ft3k7o69ASf/GlZMyavchjpxqTTjroe4hFjuWZSSGKqG9YrYkXtoNuh3qp8wcTWbC4gZcrItyNSCCwA9htrWxx4gtaSPtFFmXPmMjPe3cZSVjygmwAGw3rzmTCJFgZgihQVBPidRuTvU4p31ZqpTq1Kjd7Jci6eg76rX72T5iugVz/0HfVa/eyfMV0CujHZHJrd5LxYpSlSKhSlKAUpSgFKUoBSlKAUpSgFKUoBSlKAgeffq3GfcSfumuK8rYsRKkOHUM0gUuxF7sfWJvsqjS2nnfWu1c+fVuM+4k/dNcnwc0UcceHwwHetny2u41DNIRrqNfK+lY8S7NLX11NdFvIkr7kjFH2jqc7OiElWY+u50JUbBF2GmpuaVvAAWsLfyr2qXqd2nT4cbI+2ZV9Z0Um5Clu8RexIHhc71Dc4j/Jzfq/xFYMZwiSWeVy0fZB1tIxs0WVQJI1/OvYeQ19tZucD/k5v1RY+8UW5RRqyqOV+RbfQd9Vr97J8xXQK5/6DvqtfvZPmK6BXQjsjh1u8l4sUpSpFQpSlAKUpQClKUApSlAKUpQClKUApSviWQKpY6AAknyGpoCI5zhMmBxMa2zPE6rcgAswIAudNTXE+QMI0RnR7ZgVGhDDrsVJBF/A1eubuchIksQEYXXKxbUlCbMttD0IHW9qpHK2LaXtjG1yzBnNiiAm+wXvP8VGmoNYZVVUfs7HQwU5xdkrlqxEixDNIcvQL9tzsAq7n27DxpWn2CwCTEP33AuWNgSdlRbaKCdLDpSoJXNdbEShK05WfRJO3xZixy5j2aPEoIaOzyKzNmIJdVVjr7ddtqxc1x5cDKBsEA+BAqWw/AxHediGkYm5GyqfVC/xPnUXzh/8ADm/VHzFQg03dE8JH2HJ7stvoO+q1+9k+YroFc/8AQd9Vr97J8xXQK6Udkcat3kvFilKVIqFKUoBSlKAUpSgFKUoBSlKAUpSgFKUoClc58s4SPB4yZIIxJ2ElntqO7bS+wsBoNrVy70YYR2jmYKSudRfzAN/mPjXZOfMTGMHNE7hWnRo4xYklnFhoPMj41xrl3ANh1lhP0jZ8wCmwVVFiWB2LEAAaHQ+NY8RJLSO/Q34Ws4QeXV32LFjIy8oDOiwRG/eZAJJdddTey7DpcHe9KiUtKoUKTmuCrGx0BvYgbjffYGlZo1LnkcbUjfRalr4NxEYmOYCN0VCVGa+tr7XAI1FQvNy2wU/6o+a1OcHmIaVG3AzA+Km9j7RsbfxqD5rjLYSUeIAHvK15T0kzoYa+WSb/AN5lq9B31Wv3snzFdAqiehhVHDrL6onlA1voDprV7rqR2RxazvUl4sUpSpFYpSlAKUpQClKUApSlAKUpQClKUAqM4zjJEyRwhTLITbPfKqr6zm2pAuunnUnVPxnMarjY7x91XbDls2oZyhBAtrew916qqTUbJ89AV/mqTssQrzYjtZo1bIDGixpnXUaHN4am5qmck4x53xLyG7F1vbyzaDyq+c2Qpi4+IzlVKYeF4ozbeVVvI9/FT3R4WNc69GfqTe1fkaySp2bk+f2Op/HRV83rZlg43iBCoIQszkroCQDbS9vVuMwv5+yvKlgKVVkju0aauAjOble1zX4jEylcSv8A0sysv56yDKQfJWytpUFxTmM9m2bs7G9sgGZQPtAAC9+gP86sOJwrdjJclpHVzcaZUUEqiDoNPf1qv8zQo+GlkVMoWMInuIznyudPcT1r2KvK9zPOE5VtNE9Wvp5F89CB/wCWD72T5ir/AFz/ANB31Wv3snzFdArpR2Rzq3eS8WKUpUisUpSgFKUoBSlKAUpSgFKUoBSlKAVUeIclw/ljY/PJcAO0N/o2eMd1rdDoL+Nqt1UfmPmCQ4jsVukIVs7KLsxXceS28NzVGIqwpxvI9SMbx24BMx9aTDSyN5tIGYn8a536JZUCYhX6sm402PwqznmQtg8dgnXux4aXsnHUID3G87a38jVL9Gnqze1fkaz1HGpTVjp4GCnFp9fI6W/D0bVT8DcUqL/CvayqE1tI38Kqtp/Q1+K4i4WMEhpT/tjUEknxvltp4Gq/xHEtJw97hQrp9GAbuvZsVfOb6ksoOw0cVt43Gos0skgYhB+TIFH23DKW8lAzMT4VG8fwYOFkKMQI9SgA3IsTcbqdDbxN+lW2s0kcxznKtmg/82/Z0T0HfVa/eyfMV0Cud+hadY+E53IVVkkJYmwAFtTU3JxrEzG8UMscHSXsw0jjxVCwyjzYE67CuipWSMlbvJeLJzjPFI8LC80psiC58T4ADqSa1OF8wxTzPCoIdAT0IIBtcEHzB9jCqBx/mbCtPJgZIsRM4y5mkcg3NiBGv2W10GW2h6Vf+A8uwYS5jDFmADO5uxA2F+gHgKgpSlPTZFZMUpSrjwUpSgFKUoBSlKAUpSgFKUoBXHefuEtg55ZIyyLO2cMr5bvJZXsfskd0kdRb3diqE5jw8WLjlwt1MuTMqm11I9RhcdDb41TXpqcT1HLzhWWHERs+cwYTEZ33zOB2dyfPU+d6r/oz9Wf2r8jXR35ebDcLxjTFRiJoCp1AVe7ljjBJtfxPUk1SuUeBzYWNyULF7Gwyrt4ByCfeBWZU+HBJ7nSwVWEF7T5+RY7ilY4Jldbi+hIIIsQwOoIOoINeVWdhO6ujSOGIw4XZp5t9iFF3Yj2DKPfTEcOSOCSMXPaaMT1Lae629treys+HxPbys637OMdnHcEXJ1ke3mR8LVk4ggaJ7kgBSSwNiAupsfHw91Hoc6NJcJ1F008LW+u5veizg5eARuwaCCRu6NVlnvdm/wC5E0A8SCfCun1RfQ1Jm4eW8Z5PhcW/C1XlmAFybAbk10IK0TkVL5nfcwtg4y/aFEz/AJ+UZvjvWevmOQMAVIIOxBuDX1UyBE8xcwQ4GNXmzd5sqhRck2J8fAGt3huOTERJLGbo4uDax9hHQja1QfPPBhjIUiBUSFu5mvbbvbagW6+7rUly3wr8kw0cGbMUGreJJuT8TVacs7vsCTpSlWAUqM4tx2HDMiSE5pL5QBf4+FzpVa5F5pmxs0ivbKqlmsthG1wFS/U+vf2Cq3VipKPMFs4vxJMNC8r7ICbdTboPOtmJ8wB8QD8a5FztzCmNZoEdxYMVBQhbJozBgNTre3urrGBP0SfqL8hUKVbiSl0R6zYpUc3HsML/AE8Wm/fH8/b8K343DC4II8QdKuUk9meH1Sq1x3mF0mMEAXOqhpJHuVTNfKoUWLMQL2uLC3jUO3FsXv8AlHwijt8LE/jVU8RCLsycabepZpzNFP2jSBoHyp2eWxjY6By19QWstgB619bV9yRoMWHsoYQPmawvYslrnwGU/jVcHMkoUriY1liYWZowQ4B3JQk5v/Eg+ANa/FeMB8NKyvmLYdohINmIZVDA+JWQNbxuOlRVWL2Z7kfM1sZxE42TtT/pKfoV6AbdoR+e3TwBFtzWtPxREkWM3ub3Nm6ajprfXr0rYgUBQBsBYfwrUxKRFszZcw0Guumth/KufKbk7s0qNlZGrf8AzE1uojb3kFT+CCvawwXaSVh+cEB+7Avt4OXHupViOzhl/wAo3NxIwoAUWA/91D8447ssKygjPLcAdQqWLNbwzFRepxF3JNlXVm6AW/vTrVc4yYZkmaWVUaQCOJR3zFGtmJbKbAn27nzqS3KMVVjFKm3v9v3sXb0HfVa/eyfMVv8ApCws+IVIYV7VSG7SIEag2Clg267/AMj0rPIHEZIMF2OCiknUO302QAFjvYZrC3mfdUng4eMgHLHGjMbsxZLk+ZOYn+9q0OeeOWz+33OJVac211ZYeQOX24fg1gYi+Zmyg3CZzfKD1t4+N6nMdjI4UMkrqiLqWY2Arn/DpOLvMVkxcMTEaQSRAG4tdkYDvj2GoXGcTkfFr206SiOyqzQBoQzEjMq9pmzai7Zdqk6yitvt+SBduE8wR4iRpljnf7MYELWVOpubLdiL77AVK4nikoid1w0t1RmCsU1IFwLKxOvlWoIuJKLB8G3hdJFFvDRjXxJxDiKb4SGT7uex+DrU03bW/wBP2eERwTnOabGRw5EaNwSSvrR924JsTpcWINjr5Ve6p83NE0C55eHSx3NmYPGQPNmGw8z41lg5snkTMmAxBv6pzRlT53ViLeyoU5ZFlbbfgenvOWChmkw6lM0+YmHU6FSpLNbdV9bXqAOtWPDYVUXKoA8Tbc+J8TVTwnEMQjmVsDiJZWFs57NAq9EQFjZeu9zXnFuNcRyXEUGFDaB5XMjA76IgF9AetTUo9ryPCnQ8IVcfPh2yAB0dpSQBFAoOa99Fzgjw1FSfO3Okc6tBh3IQamQDR7C+VddVI69b+GtaWF4jCMTfEgYpCUZpblVLNlGfstiV0uCAQBpfar3zbgcH2IaeFGtYJbukGxIsy6gWBrKsrpys7W3PTjihTMgisSAVyAEHM2XIoFrW+VjXVuUORIsETKxzTO2chSRGrHcqt7X31qr8p4nDwYoLHhYs0hyxvmYsNM1yWvp42A3v1q7PjCwYtjFGXdIFUnyF2zEn2Wr3Cxgo5lrcMhOZIGgxrMf9PEhcrdBLGuUof1lCsPHK1RmPjkLArcgeFtL2Gl/718rVYjyn+Vi+JkxATdIu1N1PR3P5/gBotQ+OwU+EuJ7tGPVxCjQjp2oHqN4t6p302qNelK+dIvpzVrM9GoqM/JUDOrFgjAsFUalhc29m5+NtTX1aRpM+YNFYbWsfMEGtbiuJyrnAYZSCpvuw1UAeJIrKtGi7kZcPjxaxPv6W8vG9RWKg+l7UN3m0RSRe+5v/ANoGtvAW3Ou1Lh3zgLYIwDrdbgK+thfYqbqbdRXrYaBXtMS7kakjROoAAFhv0qeXKzxO5tYaIIqqLkDrpcnqT5k3PvrykEZVihNwtipO+VtvaRYi/lXlWI7dOSlBNGLCQvi2YM7mBWI3sJCL6Io9RNfabD3a3MPCUbDyRYeJQxFgNLkg/nHXarFKMqADQn+zUfHDUYvW5TQw0IL39SkcLi41hY+zgd40BJyq8drnc61uLjuYCbdtKT95HVuv41I4WLKMx3t8BVrrNCdCC1f2X4KTFJxrU4mR2RVZhd4zZ1UlCLa3vbao7E8N4k5jMYyvcnL2kY+kXXMt2sdNbW0q0cycXdWyIbDugplUlyx1tfUixF7be2snE8Q6KjKl8u5X1gN7jx1quVSXatdmCSUs0ox1jpsveVw47mDbtpb/AHkdefl/MH6eX9pHVn4SshRmcMqlmKmTQ5SbgnOdOtvZWxDKGAZWVl8VYEfhVvFka6cKU0trvlp+CoSY7j235RIdBcB00zbA3Hh4aVvcAbikatG2eMtcq6SKMx6LYaXvsbeR0rc4xPiBOiQNYuuYrZSpWEZnDXBI7oa1uvuqYV+0gzAkZlcAqTcXBAsR1v1FVyqy5mdKE80WtY36fgqOLxXHkcgYiVl6HMguPMHUHy+e9MPi+Mk3nzTJr3WdLBiLBtCL28KzcL4r2MAJ+kUSZc2ckkNY7nY5m89BU+vFIgUUl7yA2AW+Urc2bXc67A6a6Uda6syNOpQnC09H4L8EXiFKYVGlHfuSyDKSMxbXTfXp4fhBYjF8ZnQgSu8LbKzJbLuoIPUfwq4TmJwLvHYEEEsLeI06jStbBcQjAZZJI1IOhzjIQ22Vtr36G1RppwbtszynTp06tm04vwKjw3C8VhkzAE6EN347lToRfcVvyNxJQOwjMTBs2cSLcE3va7GwNz/Yq59k2a1tf719lbiRInrXZvAC4r2VRJrTU1VMPRun9Fb8FAXHcwHaaX/fHWTtuYv0k3+5Kv7Y4j1YyB/flVW5j4hKmISYM4VQAEDP2fge6NCRc6Ea2r3j1enr5lNa8I5smnw/Bo8v8KxZdjiy6SNr3SFJAsLns7XuT18KmIcGolsVdzsGkYkjXoSTYEWNq3FxrSxxu6ZJAPdroQR4Hy2rPHiC2ixqHPVmGXw6C59lhVcnJ6sqlTn2suj9cjSxOLK51ZTljICsANA2Vm87A6221ooVyHaGXMttgLL19a+Ue29fGHjdYmktmkVj26DU7m7KfLw8BavrFRB1sdQRcfwIr1NSPaNJVYvK/aMqm5ZnePObHKGvlFu6LjTruep869qo8xHExtdVLh3Ge2+U6XUg6Ed3Ty3pXqVRq4WLrU/YyrT3MveM6e/+FaoH9/ClK9hsdWGx7GO+v9+FSONGnxpSvH2iM+0iMeFS2YqCw2Nhcew143X2/wAqUqRYiocanf8AKXGZvUHU9ajeWMS4fDAO1iQCMxsRbYjwpSvbI+cl3vx8yb5zkKzYcqSDZ9QbdR/M/GrHwYf5SP2CvaVGXr6nSo/2JkBzqgXCjKAPpk203bXb2D4VBrMwVGDHNmbW5voLb+wke80pVsEnuZMb30vXQuvClAgjsLd0fjqfxrYliUjVQfaBSlQZ2afZRV8RjZYpgscjouQ91GKj1h0BtUOvGsSRJfETbD/qP5+dKUqdn11PnKnba8TTfi06wrlmlGvSRh1HnVz5cxssgTtJHe9vWYnp5mlKRIptSVjegP02IXoHWw6C6qTYdLmtyIUpR7nfwndfFmpwmQ/8SZbnKcPcrfQnMBe3jbrWzgtYnv0nkA8gCbAeA8qUqqXa+Rgp/wBn4syAUpSrT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AutoShape 6" descr="data:image/jpeg;base64,/9j/4AAQSkZJRgABAQAAAQABAAD/2wCEAAkGBxMREhUUExQVFhUXGB0aGBYYFxogGRgYFiAdGhcaGh4aHCkgGhwlHRwYIjEhJikrLi4uGB8zODMsNyguLisBCgoKDg0OGxAQGywkHyQ2NCw3LTQwLDQ3LDg2NywsNDAvLywsLDAwLCwsLCwsLCwsLDQvLDQsLCwsLCwsLC8sLP/AABEIARIAuAMBIgACEQEDEQH/xAAbAAEAAgMBAQAAAAAAAAAAAAAABQYDBAcBAv/EAEYQAAIBAgQDBAYFCgQGAwEAAAECAwARBBIhMQUGQRMiUWEHMnGBkbEjNUJzoRRSU3KTssHR0vAXJDOSFSVDYoLhNKLxFv/EABoBAQADAQEBAAAAAAAAAAAAAAACAwQFAQb/xAAwEQACAQIEAwUIAwEAAAAAAAAAAQIDEQQSITETQVEyM3HB8CJhgZGhsdHhBTTxI//aAAwDAQACEQMRAD8AlJNSb3vXyI614OJXeSOWF0ZT3SpDK6G9mBNsuwuDsSBetjB4lJUDrmUN6mdQM1iyG1mOzIw1/jXKdlofSrG0b5b2fxMPGMLOM8gmYDISlmsFP2dhr3bGxB1zVh4QZHjDSXuxJF/Am4vWTFqjSq8khMaIMseYkSOLscqXs2VStzt4npXziuYIbSFY5LqNQWRQxsCLb2vt7b1CKyu0nqzn0J06FWUpS6r6m3asnZEWuCNjr7KrUnNDWLiUANYiFsjpHfTKLEAjQE9QSTUoMf3gzMlnJZ5s4yHooBBIv8Bv41Y009jVHH5pJZbEiK8tWCXHwx+tJGu27qP418wcaw+YBZ4y19LOt7nawv42r2zNjmrXRuPCy6MCPaLV4L/Z9axy9e9bu6ddbVXTxU4VlSaR2FyHLKvaOU0GYlgFbXrvqalMLxQTnLHPFAp/NkVsQR17wNo9NdNR1NeK7VzDHG8Sm9Hf1zNV8TLhpA0zSsrJZYiSZHdr3JuPox7dyDYdazrHiJzeRzClrdlGxHidfM9Tueu1awxWHWa2ZVWPVWkfvyu9ryHMb2AFh7z1re/4zB+mi/aL/OvYxsirCYeLhebur7cvE3cQI40jAa5zFbA3Fzod9TYqVuet6ywQ3BYi4W2njfQDyG9/IGol8dhy6u+KicKSUjDIFVm1JZgbtYk2FYeO8TSaErHiQpDA2jlsSNVIspudx8DUGpqPvJKrVjRk3v62NaXG4ntnR2IsTcbALewAtbYZRtrap7h+GZ41Pl4i/wA6qc/HFIYXylwvW/qfZLMdbnKSTvrUxguJpFFdZlzKCq3kUqX3GW+l7bW6ivKcZWbaMmEnODlKPTn63Jh8MwGoNaeMVypyFs4uVGYgHyNt7/3betPg3Nrkt+USxEN3kYhUOX1bEX0NwTY62NSk3F8GwuMRCp+8X5VbkujWsTxadqsdHzXL4EZJxJrR2eQq2xY5mDk2K2YG1h1rPj48RI2ktk1udS+t/O2x09grA3F0EhyyIUB0UFe9mAZnT84g7++sr8UhGhmiBHTOv868s+aPMPRpTTU97+re43hHXpNaQ4vh/wBPF/vX+dZsLi4pb9m6vbfKwIF9r2pZnTuupmXcUrYjQKMx3+yD7d68qN3yPG+hrTQK4IPz1HwqF4jwvs4rLJJlBAVc2gEjLm131vU4r+IrV4vYx+PeX395dKloVVqMJJyktbGxyfw3CYuHtMVO4mLvl+kGiocuxBGnX4mp7Dejfh82ZmlknDG5tKAugsP9O3T5nxqN9HJw54VbEWs2IlCj7ZYnTJbXN7PfpUC9sLK6xS3MRNuzY5+7fQ2Fi2liNrjz0tnJUmnlT+585JWk0i6f4R8K/Qyftpf6qz4T0YcOiN40mQ+U8v8AVUvynxg4mEFyO0XRja2bcBrdL2I9oNaON4xNi5GgwJACm0uKIuqHqsY2dvPYGtKlBxTS3DnN6Nsi+PcIweDX18Szt3VijYM7E3sO8DbrqTWtwbkeSVQZy8EVrCISFpmBFj2kh2uDqAKneB8CiixTWJd40BZ3N3aSa92J8lUAAbXNWqvI009WkRucbxPDOCNN2SpLLGJCjuJZNJiVUAEtcgag2018qk+I8g4PCYeV2i9bRYVmkANhcB5L5iNNQLDyq14DkXBwzdsiG+YuELdxWJJJC+Nyd6ncfgY50KSoHU9D5V5w52eqvy9xLPLa5y3lHlDB8TWWXEwHMjhVZJZFUra9rBtwSb+3yqw/4R8K/Qyftpf6qumFwyRKEjUKo2VRYCs1WRgkrBVJrZson+EfCv0Mn7aX+qn+EfCv0Mn7aX+qr3SpZUOLPq/mUT/CPhX6GT9tL/VXzi/RrgIIJjDC5bITkMjsrFO8vdYkE3H4+dX2leOCasOJPqzg3BOD4TEYmGLE4ZCsrMgkidkIa2ZAVTKGFlYX3uR0q/f4R8K/Qyftpf6qs0fLuGWbtxEok1IIvYE7kDYHztUozAb6VXSpuEbS1HFn1Zy//wDgcD+UlGjfsEdY1tK4MbsiupLA3ILHLvuy1i5s5Bw8bJliRldsqtI0igFtQruhBAvezG/rAdKv3CMHnilaQf67s5HUKbLH7CFVffUZhuOx4pzhJl/1FYKSdWy3ubfZOhN/Eeyq5xjono3t+Apy6lDx/JeEw6SNJgWjdELI7SytFnUEi5zMmW4+2QPGojh/HWVTLIA49XIjxhRl1uSLi5BsFUdKv/Ese3/DcdhpTeSGGVFYkkyIi2DG/wBqxUnyZT1rm/ovw6PFiC6q1ilrgG2h8arqWcVI2YeE6izKWqZb1xAlAdbgECwPgddqV6B/fvr2qkrHcWisarcWhMvYgMr3Nt7aAE5iQAOvttWLjQPZHW12QfFlF/xrLisFic5eObKjZbo98oy3vkAGt73N+orBx4KuHcAm/dIv6twwIy6nLfQWOl9etjFNcncwRqVIKUZ6rr69InuUnw2EwxlKF8s/YR6C99Cz6+rds7E9ALdAKsOEwOE4nh2l7JUaS4Z1AEiuhIuGA1I/Eb1XuBcPgl4VOszsI1ndg6mzBlIsRfrfSx01qCwHM88SvDARHCnqlbM7EjMzFje7XPhv7K0OqoWzbNbHFerJ6Xgk6YsQw4kM5iCSAKV7OC+hYgkZyb20118qv/DsCkEaxxrlVRoPmT4k+NRPJEAGEjlJLyTKHkkb1nY9T/AbDpU/WmnTjFaESp8wcZXAySTFc18l9QAFta3tNtPYffaMPKHVWGzAEewi4qhJy5if+LNK0YMDMWL5gVZGWxRlP2g1rDUaA3roAFRpZtW/kD2lKVcBSlKAUpSgFKUoBXPPSJiLzJAYsQ/aIRH2aEpmN7XYaKcwF/Kuh0qqrSVWOVnqdjW4bG6xRrIbuEUMfFgBc/GoDF4TARY5Zne2JK2VS5trfXLspPe8OtWiqRzgG/LIBFhleRsqmUoxIjzd8Z7ZVsubfXWvajskeH1xLApLw/EzTgr2naS6esqFezHxjAuPOub+jvDmJcWh1Ksg23Gtj7xrXX+eU/5diwB/0JAAP1TXJeVcWMPC/brldo0spNicuYLnJ9S9vafKs2IVkb8JUVNZntfyLGvw/wD2lVXEcXnnjQJI6y6MFh7oH/a1ha2ut7mlVRV1c2LHOWsYNlskkLG51NQvNpthJSNwB8xUp2wVS0oWJc1h3i1ydBsug2uT41p824BzhJwMvqjdlA6HdiLaa61FWTSNXGptNXt7ja4TOknCWjvlzNG2mmpRWbXwzCqzwbl6XFERwBtWvmF8kd/tFtiR4a61Ici8GaZYYZUPeNmJ+wsDt2i2OmZgIxe2xNduiiVQAoAA2AFhVtKhxHmk9Fp8j56qkptIx4HDCKNI12RQo9ii1Z6UreVilKUApSlAKUpQClKUApSlAKUpQClK+XvY236e2gOU82cyu+NkRpGjw8GhUXAdgDck/b6WA8+oqtcoYyOR55bfR9qqgbjLIGJuPIqvsFX3j3KMOHwGMlcmWcwykyN0JU3yDZemu+grlHLcxjwmZLEdq3aXANu6uTzvcC3Tfwrm1oSheUnqzTSVqbqc0zoRgVCQoUA6jKBY32OlKj+XZWdWUgDKARbwa97fP3mlQi9NTt0KvEpqRIyYRZEcPJ2ajrYHU20sR3ttvKofEYuKOGWUsZkfVmEaqvQDTQgiw7tj51KcOmgxV42uA9+5mswKG1wRuAbi48a0ue8AkGClWNcqZBYDpYi/v6+81BOPEs+ZkywrVHLk0bno6kkOJw7NJnRxiDsLFiQyt4g5el7V1muJeiNby4PujRZyG6gXYMPYTl+A93ba6NDsnKqrLNoUpSrysUpSgFKUoBSlKAUpSgFKUoBSlKAUpSgIHn36txn3En7prhfo+iDxTg33Xbpoda7pz59W4z7iT901xD0aDuz+1fkazYjY6uAipRaltfyLrwDumUsoUu+gG2VAFQfAXpWPGS9nFI43Cm36zWVfgTf3V5WRU77FlarGg1CKbICfDAO06trC5KDW4kLZGv0sRnA3BvU9zvjw/DplI72UezddfnWvHg7zMrNmVGDgWGrOAQWPXLcgDzNYecD/AJOYdcv8RUI007N8jzB4e0HKXqxI+haC+Q/o4Tr5zOWA/wBoHxrrdU70bYFYopAv2SkV/HskXN/9marjXSor2F8zlVZZpt+8UpSrSApSlAKUpQClKUApSlAKUpQClKUApSlAQPPn1bjPuJP3TXEfRr6k36y/I127n36txn3En7prh3IEwhgnlYXuyhF177WItp01H9gkZq508DUVODk+vkWrjshSKMAXkd7ou9yoIUkeAJJ10utKw4SOTtY3mN5GV3I6KPVVQOlgOnjSs60Lo4dV26k7p32Mj3jmxTB7XSMkg2K6ANY9Da2vgTWnw/GibCs876IwubesVYFVHiTYfjUrgImdpXIv2kjBdNCiHIlvcKg+dspwzKtu7KXupAAVMwAvaxYtfQXNkN7Xpa73KmnG009ZJ2Xi/wBl+9GPEARJAMrWvKXUk5i5sSbnc2v061fK576FI1bAtNYZ3kYMfJLBR/fjXQq20YuMEm7nNkmm0xSlKsIilKUApSlAKUpQClKUApSlAKUpQClKUBEc3QCTBYlCbBoXBPgCDrXFOSkSZ37NTlhyrEDqbHMWc9MxOt//AFbrfPmPjGHfDlyrzxuAQL5RbVm1GnS3WuP+jvNGMQgbZlBI62B1v4fzrHXndtR3R0cBHM/XzLhicKqYiEyG11ZdNdu9b8a9rV4hJZQ5v9GwY+w2Bv5WN/dSsuRvdmu6pzlGcrc/n+zJimnWPs2k7tyvZQrkyi9/pZTdkGuwOZibdarnNyqMO2eQdra4gXvCJLZQCwJAPjc371TsnCYDe8a6m/vvvv41H8z4dY8FMEUL3RsBrqN6sSV0VrAyUszasvEuXoO+q1+9k+YroFc/9B31Wv3snzFdAroR2RzK3eS8WKUpUioUpSgFKUoBSlKAUpSgFKUoBSlKAUpSgKT6T+CmTDviVkyNBE7EWvmABIA17pv1rlXo3YlZydyy/iDXbeffq3GfcSfumuMeivCGRJ7ECxTU+w1kxCjG7Op/HuMU5Pr5FuMIcFDYhlYG401UjWlZ+KQ9jEWzXZiI0Ft3k7o69ASf/GlZMyavchjpxqTTjroe4hFjuWZSSGKqG9YrYkXtoNuh3qp8wcTWbC4gZcrItyNSCCwA9htrWxx4gtaSPtFFmXPmMjPe3cZSVjygmwAGw3rzmTCJFgZgihQVBPidRuTvU4p31ZqpTq1Kjd7Jci6eg76rX72T5iugVz/0HfVa/eyfMV0CujHZHJrd5LxYpSlSKhSlKAUpSgFKUoBSlKAUpSgFKUoBSlKAgeffq3GfcSfumuK8rYsRKkOHUM0gUuxF7sfWJvsqjS2nnfWu1c+fVuM+4k/dNcnwc0UcceHwwHetny2u41DNIRrqNfK+lY8S7NLX11NdFvIkr7kjFH2jqc7OiElWY+u50JUbBF2GmpuaVvAAWsLfyr2qXqd2nT4cbI+2ZV9Z0Um5Clu8RexIHhc71Dc4j/Jzfq/xFYMZwiSWeVy0fZB1tIxs0WVQJI1/OvYeQ19tZucD/k5v1RY+8UW5RRqyqOV+RbfQd9Vr97J8xXQK5/6DvqtfvZPmK6BXQjsjh1u8l4sUpSpFQpSlAKUpQClKUApSlAKUpQClKUApSviWQKpY6AAknyGpoCI5zhMmBxMa2zPE6rcgAswIAudNTXE+QMI0RnR7ZgVGhDDrsVJBF/A1eubuchIksQEYXXKxbUlCbMttD0IHW9qpHK2LaXtjG1yzBnNiiAm+wXvP8VGmoNYZVVUfs7HQwU5xdkrlqxEixDNIcvQL9tzsAq7n27DxpWn2CwCTEP33AuWNgSdlRbaKCdLDpSoJXNdbEShK05WfRJO3xZixy5j2aPEoIaOzyKzNmIJdVVjr7ddtqxc1x5cDKBsEA+BAqWw/AxHediGkYm5GyqfVC/xPnUXzh/8ADm/VHzFQg03dE8JH2HJ7stvoO+q1+9k+YroFc/8AQd9Vr97J8xXQK6Udkcat3kvFilKVIqFKUoBSlKAUpSgFKUoBSlKAUpSgFKUoClc58s4SPB4yZIIxJ2ElntqO7bS+wsBoNrVy70YYR2jmYKSudRfzAN/mPjXZOfMTGMHNE7hWnRo4xYklnFhoPMj41xrl3ANh1lhP0jZ8wCmwVVFiWB2LEAAaHQ+NY8RJLSO/Q34Ws4QeXV32LFjIy8oDOiwRG/eZAJJdddTey7DpcHe9KiUtKoUKTmuCrGx0BvYgbjffYGlZo1LnkcbUjfRalr4NxEYmOYCN0VCVGa+tr7XAI1FQvNy2wU/6o+a1OcHmIaVG3AzA+Km9j7RsbfxqD5rjLYSUeIAHvK15T0kzoYa+WSb/AN5lq9B31Wv3snzFdAqiehhVHDrL6onlA1voDprV7rqR2RxazvUl4sUpSpFYpSlAKUpQClKUApSlAKUpQClKUAqM4zjJEyRwhTLITbPfKqr6zm2pAuunnUnVPxnMarjY7x91XbDls2oZyhBAtrew916qqTUbJ89AV/mqTssQrzYjtZo1bIDGixpnXUaHN4am5qmck4x53xLyG7F1vbyzaDyq+c2Qpi4+IzlVKYeF4ozbeVVvI9/FT3R4WNc69GfqTe1fkaySp2bk+f2Op/HRV83rZlg43iBCoIQszkroCQDbS9vVuMwv5+yvKlgKVVkju0aauAjOble1zX4jEylcSv8A0sysv56yDKQfJWytpUFxTmM9m2bs7G9sgGZQPtAAC9+gP86sOJwrdjJclpHVzcaZUUEqiDoNPf1qv8zQo+GlkVMoWMInuIznyudPcT1r2KvK9zPOE5VtNE9Wvp5F89CB/wCWD72T5ir/AFz/ANB31Wv3snzFdArpR2Rzq3eS8WKUpUisUpSgFKUoBSlKAUpSgFKUoBSlKAVUeIclw/ljY/PJcAO0N/o2eMd1rdDoL+Nqt1UfmPmCQ4jsVukIVs7KLsxXceS28NzVGIqwpxvI9SMbx24BMx9aTDSyN5tIGYn8a536JZUCYhX6sm402PwqznmQtg8dgnXux4aXsnHUID3G87a38jVL9Gnqze1fkaz1HGpTVjp4GCnFp9fI6W/D0bVT8DcUqL/CvayqE1tI38Kqtp/Q1+K4i4WMEhpT/tjUEknxvltp4Gq/xHEtJw97hQrp9GAbuvZsVfOb6ksoOw0cVt43Gos0skgYhB+TIFH23DKW8lAzMT4VG8fwYOFkKMQI9SgA3IsTcbqdDbxN+lW2s0kcxznKtmg/82/Z0T0HfVa/eyfMV0Cud+hadY+E53IVVkkJYmwAFtTU3JxrEzG8UMscHSXsw0jjxVCwyjzYE67CuipWSMlbvJeLJzjPFI8LC80psiC58T4ADqSa1OF8wxTzPCoIdAT0IIBtcEHzB9jCqBx/mbCtPJgZIsRM4y5mkcg3NiBGv2W10GW2h6Vf+A8uwYS5jDFmADO5uxA2F+gHgKgpSlPTZFZMUpSrjwUpSgFKUoBSlKAUpSgFKUoBXHefuEtg55ZIyyLO2cMr5bvJZXsfskd0kdRb3diqE5jw8WLjlwt1MuTMqm11I9RhcdDb41TXpqcT1HLzhWWHERs+cwYTEZ33zOB2dyfPU+d6r/oz9Wf2r8jXR35ebDcLxjTFRiJoCp1AVe7ljjBJtfxPUk1SuUeBzYWNyULF7Gwyrt4ByCfeBWZU+HBJ7nSwVWEF7T5+RY7ilY4Jldbi+hIIIsQwOoIOoINeVWdhO6ujSOGIw4XZp5t9iFF3Yj2DKPfTEcOSOCSMXPaaMT1Lae629treys+HxPbys637OMdnHcEXJ1ke3mR8LVk4ggaJ7kgBSSwNiAupsfHw91Hoc6NJcJ1F008LW+u5veizg5eARuwaCCRu6NVlnvdm/wC5E0A8SCfCun1RfQ1Jm4eW8Z5PhcW/C1XlmAFybAbk10IK0TkVL5nfcwtg4y/aFEz/AJ+UZvjvWevmOQMAVIIOxBuDX1UyBE8xcwQ4GNXmzd5sqhRck2J8fAGt3huOTERJLGbo4uDax9hHQja1QfPPBhjIUiBUSFu5mvbbvbagW6+7rUly3wr8kw0cGbMUGreJJuT8TVacs7vsCTpSlWAUqM4tx2HDMiSE5pL5QBf4+FzpVa5F5pmxs0ivbKqlmsthG1wFS/U+vf2Cq3VipKPMFs4vxJMNC8r7ICbdTboPOtmJ8wB8QD8a5FztzCmNZoEdxYMVBQhbJozBgNTre3urrGBP0SfqL8hUKVbiSl0R6zYpUc3HsML/AE8Wm/fH8/b8K343DC4II8QdKuUk9meH1Sq1x3mF0mMEAXOqhpJHuVTNfKoUWLMQL2uLC3jUO3FsXv8AlHwijt8LE/jVU8RCLsycabepZpzNFP2jSBoHyp2eWxjY6By19QWstgB619bV9yRoMWHsoYQPmawvYslrnwGU/jVcHMkoUriY1liYWZowQ4B3JQk5v/Eg+ANa/FeMB8NKyvmLYdohINmIZVDA+JWQNbxuOlRVWL2Z7kfM1sZxE42TtT/pKfoV6AbdoR+e3TwBFtzWtPxREkWM3ub3Nm6ajprfXr0rYgUBQBsBYfwrUxKRFszZcw0Guumth/KufKbk7s0qNlZGrf8AzE1uojb3kFT+CCvawwXaSVh+cEB+7Avt4OXHupViOzhl/wAo3NxIwoAUWA/91D8447ssKygjPLcAdQqWLNbwzFRepxF3JNlXVm6AW/vTrVc4yYZkmaWVUaQCOJR3zFGtmJbKbAn27nzqS3KMVVjFKm3v9v3sXb0HfVa/eyfMVv8ApCws+IVIYV7VSG7SIEag2Clg267/AMj0rPIHEZIMF2OCiknUO302QAFjvYZrC3mfdUng4eMgHLHGjMbsxZLk+ZOYn+9q0OeeOWz+33OJVac211ZYeQOX24fg1gYi+Zmyg3CZzfKD1t4+N6nMdjI4UMkrqiLqWY2Arn/DpOLvMVkxcMTEaQSRAG4tdkYDvj2GoXGcTkfFr206SiOyqzQBoQzEjMq9pmzai7Zdqk6yitvt+SBduE8wR4iRpljnf7MYELWVOpubLdiL77AVK4nikoid1w0t1RmCsU1IFwLKxOvlWoIuJKLB8G3hdJFFvDRjXxJxDiKb4SGT7uex+DrU03bW/wBP2eERwTnOabGRw5EaNwSSvrR924JsTpcWINjr5Ve6p83NE0C55eHSx3NmYPGQPNmGw8z41lg5snkTMmAxBv6pzRlT53ViLeyoU5ZFlbbfgenvOWChmkw6lM0+YmHU6FSpLNbdV9bXqAOtWPDYVUXKoA8Tbc+J8TVTwnEMQjmVsDiJZWFs57NAq9EQFjZeu9zXnFuNcRyXEUGFDaB5XMjA76IgF9AetTUo9ryPCnQ8IVcfPh2yAB0dpSQBFAoOa99Fzgjw1FSfO3Okc6tBh3IQamQDR7C+VddVI69b+GtaWF4jCMTfEgYpCUZpblVLNlGfstiV0uCAQBpfar3zbgcH2IaeFGtYJbukGxIsy6gWBrKsrpys7W3PTjihTMgisSAVyAEHM2XIoFrW+VjXVuUORIsETKxzTO2chSRGrHcqt7X31qr8p4nDwYoLHhYs0hyxvmYsNM1yWvp42A3v1q7PjCwYtjFGXdIFUnyF2zEn2Wr3Cxgo5lrcMhOZIGgxrMf9PEhcrdBLGuUof1lCsPHK1RmPjkLArcgeFtL2Gl/718rVYjyn+Vi+JkxATdIu1N1PR3P5/gBotQ+OwU+EuJ7tGPVxCjQjp2oHqN4t6p302qNelK+dIvpzVrM9GoqM/JUDOrFgjAsFUalhc29m5+NtTX1aRpM+YNFYbWsfMEGtbiuJyrnAYZSCpvuw1UAeJIrKtGi7kZcPjxaxPv6W8vG9RWKg+l7UN3m0RSRe+5v/ANoGtvAW3Ou1Lh3zgLYIwDrdbgK+thfYqbqbdRXrYaBXtMS7kakjROoAAFhv0qeXKzxO5tYaIIqqLkDrpcnqT5k3PvrykEZVihNwtipO+VtvaRYi/lXlWI7dOSlBNGLCQvi2YM7mBWI3sJCL6Io9RNfabD3a3MPCUbDyRYeJQxFgNLkg/nHXarFKMqADQn+zUfHDUYvW5TQw0IL39SkcLi41hY+zgd40BJyq8drnc61uLjuYCbdtKT95HVuv41I4WLKMx3t8BVrrNCdCC1f2X4KTFJxrU4mR2RVZhd4zZ1UlCLa3vbao7E8N4k5jMYyvcnL2kY+kXXMt2sdNbW0q0cycXdWyIbDugplUlyx1tfUixF7be2snE8Q6KjKl8u5X1gN7jx1quVSXatdmCSUs0ox1jpsveVw47mDbtpb/AHkdefl/MH6eX9pHVn4SshRmcMqlmKmTQ5SbgnOdOtvZWxDKGAZWVl8VYEfhVvFka6cKU0trvlp+CoSY7j235RIdBcB00zbA3Hh4aVvcAbikatG2eMtcq6SKMx6LYaXvsbeR0rc4xPiBOiQNYuuYrZSpWEZnDXBI7oa1uvuqYV+0gzAkZlcAqTcXBAsR1v1FVyqy5mdKE80WtY36fgqOLxXHkcgYiVl6HMguPMHUHy+e9MPi+Mk3nzTJr3WdLBiLBtCL28KzcL4r2MAJ+kUSZc2ckkNY7nY5m89BU+vFIgUUl7yA2AW+Urc2bXc67A6a6Uda6syNOpQnC09H4L8EXiFKYVGlHfuSyDKSMxbXTfXp4fhBYjF8ZnQgSu8LbKzJbLuoIPUfwq4TmJwLvHYEEEsLeI06jStbBcQjAZZJI1IOhzjIQ22Vtr36G1RppwbtszynTp06tm04vwKjw3C8VhkzAE6EN347lToRfcVvyNxJQOwjMTBs2cSLcE3va7GwNz/Yq59k2a1tf719lbiRInrXZvAC4r2VRJrTU1VMPRun9Fb8FAXHcwHaaX/fHWTtuYv0k3+5Kv7Y4j1YyB/flVW5j4hKmISYM4VQAEDP2fge6NCRc6Ea2r3j1enr5lNa8I5smnw/Bo8v8KxZdjiy6SNr3SFJAsLns7XuT18KmIcGolsVdzsGkYkjXoSTYEWNq3FxrSxxu6ZJAPdroQR4Hy2rPHiC2ixqHPVmGXw6C59lhVcnJ6sqlTn2suj9cjSxOLK51ZTljICsANA2Vm87A6221ooVyHaGXMttgLL19a+Ue29fGHjdYmktmkVj26DU7m7KfLw8BavrFRB1sdQRcfwIr1NSPaNJVYvK/aMqm5ZnePObHKGvlFu6LjTruep869qo8xHExtdVLh3Ge2+U6XUg6Ed3Ty3pXqVRq4WLrU/YyrT3MveM6e/+FaoH9/ClK9hsdWGx7GO+v9+FSONGnxpSvH2iM+0iMeFS2YqCw2Nhcew143X2/wAqUqRYiocanf8AKXGZvUHU9ajeWMS4fDAO1iQCMxsRbYjwpSvbI+cl3vx8yb5zkKzYcqSDZ9QbdR/M/GrHwYf5SP2CvaVGXr6nSo/2JkBzqgXCjKAPpk203bXb2D4VBrMwVGDHNmbW5voLb+wke80pVsEnuZMb30vXQuvClAgjsLd0fjqfxrYliUjVQfaBSlQZ2afZRV8RjZYpgscjouQ91GKj1h0BtUOvGsSRJfETbD/qP5+dKUqdn11PnKnba8TTfi06wrlmlGvSRh1HnVz5cxssgTtJHe9vWYnp5mlKRIptSVjegP02IXoHWw6C6qTYdLmtyIUpR7nfwndfFmpwmQ/8SZbnKcPcrfQnMBe3jbrWzgtYnv0nkA8gCbAeA8qUqqXa+Rgp/wBn4syAUpSrT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AutoShape 8" descr="data:image/jpeg;base64,/9j/4AAQSkZJRgABAQAAAQABAAD/2wCEAAkGBxMREhUUExQVFhUXGB0aGBYYFxogGRgYFiAdGhcaGh4aHCkgGhwlHRwYIjEhJikrLi4uGB8zODMsNyguLisBCgoKDg0OGxAQGywkHyQ2NCw3LTQwLDQ3LDg2NywsNDAvLywsLDAwLCwsLCwsLCwsLDQvLDQsLCwsLCwsLC8sLP/AABEIARIAuAMBIgACEQEDEQH/xAAbAAEAAgMBAQAAAAAAAAAAAAAABQYDBAcBAv/EAEYQAAIBAgQDBAYFCgQGAwEAAAECAwARBBIhMQUGQRMiUWEHMnGBkbEjNUJzoRRSU3KTssHR0vAXJDOSFSVDYoLhNKLxFv/EABoBAQADAQEBAAAAAAAAAAAAAAACAwQFAQb/xAAwEQACAQIEAwUIAwEAAAAAAAAAAQIDEQQSITETQVEyM3HB8CJhgZGhsdHhBTTxI//aAAwDAQACEQMRAD8AlJNSb3vXyI614OJXeSOWF0ZT3SpDK6G9mBNsuwuDsSBetjB4lJUDrmUN6mdQM1iyG1mOzIw1/jXKdlofSrG0b5b2fxMPGMLOM8gmYDISlmsFP2dhr3bGxB1zVh4QZHjDSXuxJF/Am4vWTFqjSq8khMaIMseYkSOLscqXs2VStzt4npXziuYIbSFY5LqNQWRQxsCLb2vt7b1CKyu0nqzn0J06FWUpS6r6m3asnZEWuCNjr7KrUnNDWLiUANYiFsjpHfTKLEAjQE9QSTUoMf3gzMlnJZ5s4yHooBBIv8Bv41Y009jVHH5pJZbEiK8tWCXHwx+tJGu27qP418wcaw+YBZ4y19LOt7nawv42r2zNjmrXRuPCy6MCPaLV4L/Z9axy9e9bu6ddbVXTxU4VlSaR2FyHLKvaOU0GYlgFbXrvqalMLxQTnLHPFAp/NkVsQR17wNo9NdNR1NeK7VzDHG8Sm9Hf1zNV8TLhpA0zSsrJZYiSZHdr3JuPox7dyDYdazrHiJzeRzClrdlGxHidfM9Tueu1awxWHWa2ZVWPVWkfvyu9ryHMb2AFh7z1re/4zB+mi/aL/OvYxsirCYeLhebur7cvE3cQI40jAa5zFbA3Fzod9TYqVuet6ywQ3BYi4W2njfQDyG9/IGol8dhy6u+KicKSUjDIFVm1JZgbtYk2FYeO8TSaErHiQpDA2jlsSNVIspudx8DUGpqPvJKrVjRk3v62NaXG4ntnR2IsTcbALewAtbYZRtrap7h+GZ41Pl4i/wA6qc/HFIYXylwvW/qfZLMdbnKSTvrUxguJpFFdZlzKCq3kUqX3GW+l7bW6ivKcZWbaMmEnODlKPTn63Jh8MwGoNaeMVypyFs4uVGYgHyNt7/3betPg3Nrkt+USxEN3kYhUOX1bEX0NwTY62NSk3F8GwuMRCp+8X5VbkujWsTxadqsdHzXL4EZJxJrR2eQq2xY5mDk2K2YG1h1rPj48RI2ktk1udS+t/O2x09grA3F0EhyyIUB0UFe9mAZnT84g7++sr8UhGhmiBHTOv868s+aPMPRpTTU97+re43hHXpNaQ4vh/wBPF/vX+dZsLi4pb9m6vbfKwIF9r2pZnTuupmXcUrYjQKMx3+yD7d68qN3yPG+hrTQK4IPz1HwqF4jwvs4rLJJlBAVc2gEjLm131vU4r+IrV4vYx+PeX395dKloVVqMJJyktbGxyfw3CYuHtMVO4mLvl+kGiocuxBGnX4mp7Dejfh82ZmlknDG5tKAugsP9O3T5nxqN9HJw54VbEWs2IlCj7ZYnTJbXN7PfpUC9sLK6xS3MRNuzY5+7fQ2Fi2liNrjz0tnJUmnlT+585JWk0i6f4R8K/Qyftpf6qz4T0YcOiN40mQ+U8v8AVUvynxg4mEFyO0XRja2bcBrdL2I9oNaON4xNi5GgwJACm0uKIuqHqsY2dvPYGtKlBxTS3DnN6Nsi+PcIweDX18Szt3VijYM7E3sO8DbrqTWtwbkeSVQZy8EVrCISFpmBFj2kh2uDqAKneB8CiixTWJd40BZ3N3aSa92J8lUAAbXNWqvI009WkRucbxPDOCNN2SpLLGJCjuJZNJiVUAEtcgag2018qk+I8g4PCYeV2i9bRYVmkANhcB5L5iNNQLDyq14DkXBwzdsiG+YuELdxWJJJC+Nyd6ncfgY50KSoHU9D5V5w52eqvy9xLPLa5y3lHlDB8TWWXEwHMjhVZJZFUra9rBtwSb+3yqw/4R8K/Qyftpf6qumFwyRKEjUKo2VRYCs1WRgkrBVJrZson+EfCv0Mn7aX+qn+EfCv0Mn7aX+qr3SpZUOLPq/mUT/CPhX6GT9tL/VXzi/RrgIIJjDC5bITkMjsrFO8vdYkE3H4+dX2leOCasOJPqzg3BOD4TEYmGLE4ZCsrMgkidkIa2ZAVTKGFlYX3uR0q/f4R8K/Qyftpf6qs0fLuGWbtxEok1IIvYE7kDYHztUozAb6VXSpuEbS1HFn1Zy//wDgcD+UlGjfsEdY1tK4MbsiupLA3ILHLvuy1i5s5Bw8bJliRldsqtI0igFtQruhBAvezG/rAdKv3CMHnilaQf67s5HUKbLH7CFVffUZhuOx4pzhJl/1FYKSdWy3ubfZOhN/Eeyq5xjono3t+Apy6lDx/JeEw6SNJgWjdELI7SytFnUEi5zMmW4+2QPGojh/HWVTLIA49XIjxhRl1uSLi5BsFUdKv/Ese3/DcdhpTeSGGVFYkkyIi2DG/wBqxUnyZT1rm/ovw6PFiC6q1ilrgG2h8arqWcVI2YeE6izKWqZb1xAlAdbgECwPgddqV6B/fvr2qkrHcWisarcWhMvYgMr3Nt7aAE5iQAOvttWLjQPZHW12QfFlF/xrLisFic5eObKjZbo98oy3vkAGt73N+orBx4KuHcAm/dIv6twwIy6nLfQWOl9etjFNcncwRqVIKUZ6rr69InuUnw2EwxlKF8s/YR6C99Cz6+rds7E9ALdAKsOEwOE4nh2l7JUaS4Z1AEiuhIuGA1I/Eb1XuBcPgl4VOszsI1ndg6mzBlIsRfrfSx01qCwHM88SvDARHCnqlbM7EjMzFje7XPhv7K0OqoWzbNbHFerJ6Xgk6YsQw4kM5iCSAKV7OC+hYgkZyb20118qv/DsCkEaxxrlVRoPmT4k+NRPJEAGEjlJLyTKHkkb1nY9T/AbDpU/WmnTjFaESp8wcZXAySTFc18l9QAFta3tNtPYffaMPKHVWGzAEewi4qhJy5if+LNK0YMDMWL5gVZGWxRlP2g1rDUaA3roAFRpZtW/kD2lKVcBSlKAUpSgFKUoBXPPSJiLzJAYsQ/aIRH2aEpmN7XYaKcwF/Kuh0qqrSVWOVnqdjW4bG6xRrIbuEUMfFgBc/GoDF4TARY5Zne2JK2VS5trfXLspPe8OtWiqRzgG/LIBFhleRsqmUoxIjzd8Z7ZVsubfXWvajskeH1xLApLw/EzTgr2naS6esqFezHxjAuPOub+jvDmJcWh1Ksg23Gtj7xrXX+eU/5diwB/0JAAP1TXJeVcWMPC/brldo0spNicuYLnJ9S9vafKs2IVkb8JUVNZntfyLGvw/wD2lVXEcXnnjQJI6y6MFh7oH/a1ha2ut7mlVRV1c2LHOWsYNlskkLG51NQvNpthJSNwB8xUp2wVS0oWJc1h3i1ydBsug2uT41p824BzhJwMvqjdlA6HdiLaa61FWTSNXGptNXt7ja4TOknCWjvlzNG2mmpRWbXwzCqzwbl6XFERwBtWvmF8kd/tFtiR4a61Ici8GaZYYZUPeNmJ+wsDt2i2OmZgIxe2xNduiiVQAoAA2AFhVtKhxHmk9Fp8j56qkptIx4HDCKNI12RQo9ii1Z6UreVilKUApSlAKUpQClKUApSlAKUpQClK+XvY236e2gOU82cyu+NkRpGjw8GhUXAdgDck/b6WA8+oqtcoYyOR55bfR9qqgbjLIGJuPIqvsFX3j3KMOHwGMlcmWcwykyN0JU3yDZemu+grlHLcxjwmZLEdq3aXANu6uTzvcC3Tfwrm1oSheUnqzTSVqbqc0zoRgVCQoUA6jKBY32OlKj+XZWdWUgDKARbwa97fP3mlQi9NTt0KvEpqRIyYRZEcPJ2ajrYHU20sR3ttvKofEYuKOGWUsZkfVmEaqvQDTQgiw7tj51KcOmgxV42uA9+5mswKG1wRuAbi48a0ue8AkGClWNcqZBYDpYi/v6+81BOPEs+ZkywrVHLk0bno6kkOJw7NJnRxiDsLFiQyt4g5el7V1muJeiNby4PujRZyG6gXYMPYTl+A93ba6NDsnKqrLNoUpSrysUpSgFKUoBSlKAUpSgFKUoBSlKAUpSgIHn36txn3En7prhfo+iDxTg33Xbpoda7pz59W4z7iT901xD0aDuz+1fkazYjY6uAipRaltfyLrwDumUsoUu+gG2VAFQfAXpWPGS9nFI43Cm36zWVfgTf3V5WRU77FlarGg1CKbICfDAO06trC5KDW4kLZGv0sRnA3BvU9zvjw/DplI72UezddfnWvHg7zMrNmVGDgWGrOAQWPXLcgDzNYecD/AJOYdcv8RUI007N8jzB4e0HKXqxI+haC+Q/o4Tr5zOWA/wBoHxrrdU70bYFYopAv2SkV/HskXN/9marjXSor2F8zlVZZpt+8UpSrSApSlAKUpQClKUApSlAKUpQClKUApSlAQPPn1bjPuJP3TXEfRr6k36y/I127n36txn3En7prh3IEwhgnlYXuyhF177WItp01H9gkZq508DUVODk+vkWrjshSKMAXkd7ou9yoIUkeAJJ10utKw4SOTtY3mN5GV3I6KPVVQOlgOnjSs60Lo4dV26k7p32Mj3jmxTB7XSMkg2K6ANY9Da2vgTWnw/GibCs876IwubesVYFVHiTYfjUrgImdpXIv2kjBdNCiHIlvcKg+dspwzKtu7KXupAAVMwAvaxYtfQXNkN7Xpa73KmnG009ZJ2Xi/wBl+9GPEARJAMrWvKXUk5i5sSbnc2v061fK576FI1bAtNYZ3kYMfJLBR/fjXQq20YuMEm7nNkmm0xSlKsIilKUApSlAKUpQClKUApSlAKUpQClKUBEc3QCTBYlCbBoXBPgCDrXFOSkSZ37NTlhyrEDqbHMWc9MxOt//AFbrfPmPjGHfDlyrzxuAQL5RbVm1GnS3WuP+jvNGMQgbZlBI62B1v4fzrHXndtR3R0cBHM/XzLhicKqYiEyG11ZdNdu9b8a9rV4hJZQ5v9GwY+w2Bv5WN/dSsuRvdmu6pzlGcrc/n+zJimnWPs2k7tyvZQrkyi9/pZTdkGuwOZibdarnNyqMO2eQdra4gXvCJLZQCwJAPjc371TsnCYDe8a6m/vvvv41H8z4dY8FMEUL3RsBrqN6sSV0VrAyUszasvEuXoO+q1+9k+YroFc/9B31Wv3snzFdAroR2RzK3eS8WKUpUioUpSgFKUoBSlKAUpSgFKUoBSlKAUpSgKT6T+CmTDviVkyNBE7EWvmABIA17pv1rlXo3YlZydyy/iDXbeffq3GfcSfumuMeivCGRJ7ECxTU+w1kxCjG7Op/HuMU5Pr5FuMIcFDYhlYG401UjWlZ+KQ9jEWzXZiI0Ft3k7o69ASf/GlZMyavchjpxqTTjroe4hFjuWZSSGKqG9YrYkXtoNuh3qp8wcTWbC4gZcrItyNSCCwA9htrWxx4gtaSPtFFmXPmMjPe3cZSVjygmwAGw3rzmTCJFgZgihQVBPidRuTvU4p31ZqpTq1Kjd7Jci6eg76rX72T5iugVz/0HfVa/eyfMV0CujHZHJrd5LxYpSlSKhSlKAUpSgFKUoBSlKAUpSgFKUoBSlKAgeffq3GfcSfumuK8rYsRKkOHUM0gUuxF7sfWJvsqjS2nnfWu1c+fVuM+4k/dNcnwc0UcceHwwHetny2u41DNIRrqNfK+lY8S7NLX11NdFvIkr7kjFH2jqc7OiElWY+u50JUbBF2GmpuaVvAAWsLfyr2qXqd2nT4cbI+2ZV9Z0Um5Clu8RexIHhc71Dc4j/Jzfq/xFYMZwiSWeVy0fZB1tIxs0WVQJI1/OvYeQ19tZucD/k5v1RY+8UW5RRqyqOV+RbfQd9Vr97J8xXQK5/6DvqtfvZPmK6BXQjsjh1u8l4sUpSpFQpSlAKUpQClKUApSlAKUpQClKUApSviWQKpY6AAknyGpoCI5zhMmBxMa2zPE6rcgAswIAudNTXE+QMI0RnR7ZgVGhDDrsVJBF/A1eubuchIksQEYXXKxbUlCbMttD0IHW9qpHK2LaXtjG1yzBnNiiAm+wXvP8VGmoNYZVVUfs7HQwU5xdkrlqxEixDNIcvQL9tzsAq7n27DxpWn2CwCTEP33AuWNgSdlRbaKCdLDpSoJXNdbEShK05WfRJO3xZixy5j2aPEoIaOzyKzNmIJdVVjr7ddtqxc1x5cDKBsEA+BAqWw/AxHediGkYm5GyqfVC/xPnUXzh/8ADm/VHzFQg03dE8JH2HJ7stvoO+q1+9k+YroFc/8AQd9Vr97J8xXQK6Udkcat3kvFilKVIqFKUoBSlKAUpSgFKUoBSlKAUpSgFKUoClc58s4SPB4yZIIxJ2ElntqO7bS+wsBoNrVy70YYR2jmYKSudRfzAN/mPjXZOfMTGMHNE7hWnRo4xYklnFhoPMj41xrl3ANh1lhP0jZ8wCmwVVFiWB2LEAAaHQ+NY8RJLSO/Q34Ws4QeXV32LFjIy8oDOiwRG/eZAJJdddTey7DpcHe9KiUtKoUKTmuCrGx0BvYgbjffYGlZo1LnkcbUjfRalr4NxEYmOYCN0VCVGa+tr7XAI1FQvNy2wU/6o+a1OcHmIaVG3AzA+Km9j7RsbfxqD5rjLYSUeIAHvK15T0kzoYa+WSb/AN5lq9B31Wv3snzFdAqiehhVHDrL6onlA1voDprV7rqR2RxazvUl4sUpSpFYpSlAKUpQClKUApSlAKUpQClKUAqM4zjJEyRwhTLITbPfKqr6zm2pAuunnUnVPxnMarjY7x91XbDls2oZyhBAtrew916qqTUbJ89AV/mqTssQrzYjtZo1bIDGixpnXUaHN4am5qmck4x53xLyG7F1vbyzaDyq+c2Qpi4+IzlVKYeF4ozbeVVvI9/FT3R4WNc69GfqTe1fkaySp2bk+f2Op/HRV83rZlg43iBCoIQszkroCQDbS9vVuMwv5+yvKlgKVVkju0aauAjOble1zX4jEylcSv8A0sysv56yDKQfJWytpUFxTmM9m2bs7G9sgGZQPtAAC9+gP86sOJwrdjJclpHVzcaZUUEqiDoNPf1qv8zQo+GlkVMoWMInuIznyudPcT1r2KvK9zPOE5VtNE9Wvp5F89CB/wCWD72T5ir/AFz/ANB31Wv3snzFdArpR2Rzq3eS8WKUpUisUpSgFKUoBSlKAUpSgFKUoBSlKAVUeIclw/ljY/PJcAO0N/o2eMd1rdDoL+Nqt1UfmPmCQ4jsVukIVs7KLsxXceS28NzVGIqwpxvI9SMbx24BMx9aTDSyN5tIGYn8a536JZUCYhX6sm402PwqznmQtg8dgnXux4aXsnHUID3G87a38jVL9Gnqze1fkaz1HGpTVjp4GCnFp9fI6W/D0bVT8DcUqL/CvayqE1tI38Kqtp/Q1+K4i4WMEhpT/tjUEknxvltp4Gq/xHEtJw97hQrp9GAbuvZsVfOb6ksoOw0cVt43Gos0skgYhB+TIFH23DKW8lAzMT4VG8fwYOFkKMQI9SgA3IsTcbqdDbxN+lW2s0kcxznKtmg/82/Z0T0HfVa/eyfMV0Cud+hadY+E53IVVkkJYmwAFtTU3JxrEzG8UMscHSXsw0jjxVCwyjzYE67CuipWSMlbvJeLJzjPFI8LC80psiC58T4ADqSa1OF8wxTzPCoIdAT0IIBtcEHzB9jCqBx/mbCtPJgZIsRM4y5mkcg3NiBGv2W10GW2h6Vf+A8uwYS5jDFmADO5uxA2F+gHgKgpSlPTZFZMUpSrjwUpSgFKUoBSlKAUpSgFKUoBXHefuEtg55ZIyyLO2cMr5bvJZXsfskd0kdRb3diqE5jw8WLjlwt1MuTMqm11I9RhcdDb41TXpqcT1HLzhWWHERs+cwYTEZ33zOB2dyfPU+d6r/oz9Wf2r8jXR35ebDcLxjTFRiJoCp1AVe7ljjBJtfxPUk1SuUeBzYWNyULF7Gwyrt4ByCfeBWZU+HBJ7nSwVWEF7T5+RY7ilY4Jldbi+hIIIsQwOoIOoINeVWdhO6ujSOGIw4XZp5t9iFF3Yj2DKPfTEcOSOCSMXPaaMT1Lae629treys+HxPbys637OMdnHcEXJ1ke3mR8LVk4ggaJ7kgBSSwNiAupsfHw91Hoc6NJcJ1F008LW+u5veizg5eARuwaCCRu6NVlnvdm/wC5E0A8SCfCun1RfQ1Jm4eW8Z5PhcW/C1XlmAFybAbk10IK0TkVL5nfcwtg4y/aFEz/AJ+UZvjvWevmOQMAVIIOxBuDX1UyBE8xcwQ4GNXmzd5sqhRck2J8fAGt3huOTERJLGbo4uDax9hHQja1QfPPBhjIUiBUSFu5mvbbvbagW6+7rUly3wr8kw0cGbMUGreJJuT8TVacs7vsCTpSlWAUqM4tx2HDMiSE5pL5QBf4+FzpVa5F5pmxs0ivbKqlmsthG1wFS/U+vf2Cq3VipKPMFs4vxJMNC8r7ICbdTboPOtmJ8wB8QD8a5FztzCmNZoEdxYMVBQhbJozBgNTre3urrGBP0SfqL8hUKVbiSl0R6zYpUc3HsML/AE8Wm/fH8/b8K343DC4II8QdKuUk9meH1Sq1x3mF0mMEAXOqhpJHuVTNfKoUWLMQL2uLC3jUO3FsXv8AlHwijt8LE/jVU8RCLsycabepZpzNFP2jSBoHyp2eWxjY6By19QWstgB619bV9yRoMWHsoYQPmawvYslrnwGU/jVcHMkoUriY1liYWZowQ4B3JQk5v/Eg+ANa/FeMB8NKyvmLYdohINmIZVDA+JWQNbxuOlRVWL2Z7kfM1sZxE42TtT/pKfoV6AbdoR+e3TwBFtzWtPxREkWM3ub3Nm6ajprfXr0rYgUBQBsBYfwrUxKRFszZcw0Guumth/KufKbk7s0qNlZGrf8AzE1uojb3kFT+CCvawwXaSVh+cEB+7Avt4OXHupViOzhl/wAo3NxIwoAUWA/91D8447ssKygjPLcAdQqWLNbwzFRepxF3JNlXVm6AW/vTrVc4yYZkmaWVUaQCOJR3zFGtmJbKbAn27nzqS3KMVVjFKm3v9v3sXb0HfVa/eyfMVv8ApCws+IVIYV7VSG7SIEag2Clg267/AMj0rPIHEZIMF2OCiknUO302QAFjvYZrC3mfdUng4eMgHLHGjMbsxZLk+ZOYn+9q0OeeOWz+33OJVac211ZYeQOX24fg1gYi+Zmyg3CZzfKD1t4+N6nMdjI4UMkrqiLqWY2Arn/DpOLvMVkxcMTEaQSRAG4tdkYDvj2GoXGcTkfFr206SiOyqzQBoQzEjMq9pmzai7Zdqk6yitvt+SBduE8wR4iRpljnf7MYELWVOpubLdiL77AVK4nikoid1w0t1RmCsU1IFwLKxOvlWoIuJKLB8G3hdJFFvDRjXxJxDiKb4SGT7uex+DrU03bW/wBP2eERwTnOabGRw5EaNwSSvrR924JsTpcWINjr5Ve6p83NE0C55eHSx3NmYPGQPNmGw8z41lg5snkTMmAxBv6pzRlT53ViLeyoU5ZFlbbfgenvOWChmkw6lM0+YmHU6FSpLNbdV9bXqAOtWPDYVUXKoA8Tbc+J8TVTwnEMQjmVsDiJZWFs57NAq9EQFjZeu9zXnFuNcRyXEUGFDaB5XMjA76IgF9AetTUo9ryPCnQ8IVcfPh2yAB0dpSQBFAoOa99Fzgjw1FSfO3Okc6tBh3IQamQDR7C+VddVI69b+GtaWF4jCMTfEgYpCUZpblVLNlGfstiV0uCAQBpfar3zbgcH2IaeFGtYJbukGxIsy6gWBrKsrpys7W3PTjihTMgisSAVyAEHM2XIoFrW+VjXVuUORIsETKxzTO2chSRGrHcqt7X31qr8p4nDwYoLHhYs0hyxvmYsNM1yWvp42A3v1q7PjCwYtjFGXdIFUnyF2zEn2Wr3Cxgo5lrcMhOZIGgxrMf9PEhcrdBLGuUof1lCsPHK1RmPjkLArcgeFtL2Gl/718rVYjyn+Vi+JkxATdIu1N1PR3P5/gBotQ+OwU+EuJ7tGPVxCjQjp2oHqN4t6p302qNelK+dIvpzVrM9GoqM/JUDOrFgjAsFUalhc29m5+NtTX1aRpM+YNFYbWsfMEGtbiuJyrnAYZSCpvuw1UAeJIrKtGi7kZcPjxaxPv6W8vG9RWKg+l7UN3m0RSRe+5v/ANoGtvAW3Ou1Lh3zgLYIwDrdbgK+thfYqbqbdRXrYaBXtMS7kakjROoAAFhv0qeXKzxO5tYaIIqqLkDrpcnqT5k3PvrykEZVihNwtipO+VtvaRYi/lXlWI7dOSlBNGLCQvi2YM7mBWI3sJCL6Io9RNfabD3a3MPCUbDyRYeJQxFgNLkg/nHXarFKMqADQn+zUfHDUYvW5TQw0IL39SkcLi41hY+zgd40BJyq8drnc61uLjuYCbdtKT95HVuv41I4WLKMx3t8BVrrNCdCC1f2X4KTFJxrU4mR2RVZhd4zZ1UlCLa3vbao7E8N4k5jMYyvcnL2kY+kXXMt2sdNbW0q0cycXdWyIbDugplUlyx1tfUixF7be2snE8Q6KjKl8u5X1gN7jx1quVSXatdmCSUs0ox1jpsveVw47mDbtpb/AHkdefl/MH6eX9pHVn4SshRmcMqlmKmTQ5SbgnOdOtvZWxDKGAZWVl8VYEfhVvFka6cKU0trvlp+CoSY7j235RIdBcB00zbA3Hh4aVvcAbikatG2eMtcq6SKMx6LYaXvsbeR0rc4xPiBOiQNYuuYrZSpWEZnDXBI7oa1uvuqYV+0gzAkZlcAqTcXBAsR1v1FVyqy5mdKE80WtY36fgqOLxXHkcgYiVl6HMguPMHUHy+e9MPi+Mk3nzTJr3WdLBiLBtCL28KzcL4r2MAJ+kUSZc2ckkNY7nY5m89BU+vFIgUUl7yA2AW+Urc2bXc67A6a6Uda6syNOpQnC09H4L8EXiFKYVGlHfuSyDKSMxbXTfXp4fhBYjF8ZnQgSu8LbKzJbLuoIPUfwq4TmJwLvHYEEEsLeI06jStbBcQjAZZJI1IOhzjIQ22Vtr36G1RppwbtszynTp06tm04vwKjw3C8VhkzAE6EN347lToRfcVvyNxJQOwjMTBs2cSLcE3va7GwNz/Yq59k2a1tf719lbiRInrXZvAC4r2VRJrTU1VMPRun9Fb8FAXHcwHaaX/fHWTtuYv0k3+5Kv7Y4j1YyB/flVW5j4hKmISYM4VQAEDP2fge6NCRc6Ea2r3j1enr5lNa8I5smnw/Bo8v8KxZdjiy6SNr3SFJAsLns7XuT18KmIcGolsVdzsGkYkjXoSTYEWNq3FxrSxxu6ZJAPdroQR4Hy2rPHiC2ixqHPVmGXw6C59lhVcnJ6sqlTn2suj9cjSxOLK51ZTljICsANA2Vm87A6221ooVyHaGXMttgLL19a+Ue29fGHjdYmktmkVj26DU7m7KfLw8BavrFRB1sdQRcfwIr1NSPaNJVYvK/aMqm5ZnePObHKGvlFu6LjTruep869qo8xHExtdVLh3Ge2+U6XUg6Ed3Ty3pXqVRq4WLrU/YyrT3MveM6e/+FaoH9/ClK9hsdWGx7GO+v9+FSONGnxpSvH2iM+0iMeFS2YqCw2Nhcew143X2/wAqUqRYiocanf8AKXGZvUHU9ajeWMS4fDAO1iQCMxsRbYjwpSvbI+cl3vx8yb5zkKzYcqSDZ9QbdR/M/GrHwYf5SP2CvaVGXr6nSo/2JkBzqgXCjKAPpk203bXb2D4VBrMwVGDHNmbW5voLb+wke80pVsEnuZMb30vXQuvClAgjsLd0fjqfxrYliUjVQfaBSlQZ2afZRV8RjZYpgscjouQ91GKj1h0BtUOvGsSRJfETbD/qP5+dKUqdn11PnKnba8TTfi06wrlmlGvSRh1HnVz5cxssgTtJHe9vWYnp5mlKRIptSVjegP02IXoHWw6C6qTYdLmtyIUpR7nfwndfFmpwmQ/8SZbnKcPcrfQnMBe3jbrWzgtYnv0nkA8gCbAeA8qUqqXa+Rgp/wBn4syAUpSrT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AutoShape 10" descr="data:image/jpeg;base64,/9j/4AAQSkZJRgABAQAAAQABAAD/2wCEAAkGBhQSEBUUExQVFRUWFxgYEhUYExYYFBgXFBcWGBUUEhoYHCYeGBojHBYUHy8gIycpLCwsFR4xNTAqNSYrLCsBCQoKDgwOGg8PGi0lHyUsKSwxLCwyLSwvLCksLCwvLSwqKSwpLCkxKTQsLDApLC0sLSwsKSksLCwsLywsLC8sLP/AABEIAKgBLAMBIgACEQEDEQH/xAAbAAEAAwEBAQEAAAAAAAAAAAAABAUGAwIBB//EAD8QAAEDAgQDBQYDBgQHAAAAAAEAAhEDIQQSMUEFUWEiMnGBkQYTQqGx0VLB8BQjYoLh8SQzcpIVFkNTorLC/8QAGgEBAAMBAQEAAAAAAAAAAAAAAAIDBAEFBv/EADERAAIBAgQDBwMDBQAAAAAAAAABAgMRBBIhMUFxoRNRYYGx0fAFIjKRweEUI0Jiov/aAAwDAQACEQMRAD8A/cUREAREQBERAEREBydWgkRtbquNDFySNd5v5zy8FC4pjCx1/D8wfO/oq5vGRlnQk3+isUVY208LKccyRpadWSRa35/2XQFUODxgNy7bTxVvhahcJvG2nygLko2KKtJ03qd0RFApCIiAIi+OcBqYQH1Fw/bqf/cZ/uH3XZrwdCCoxnGWzB9RF5eJBGltVIHpFFGJggGGxEzoeeU6Hb1Xc12j4h6hRUk9ge1wxmMbTbmd4Abk8l6OJYNXN/3BZX24x5HuTTOeS5sN7Rk5cungVXVnlg3HcqqzyQckWFLjTn1mDQZtB1BAk76q/WT9l+C1c4q1hlAnKwntSbZnchE218IWsUMMpqLc3rc5RcmryCIi0lwREQBERAEREAREQBERAEREAREQBERARsdw9tVsOnoRqPBYzHcFcK4oMdOYjLPIiSTGwg+i3ihsH+JdpakyDF+06pN/5R6KqqpvLllbXndcUXU8VVo2UJW6+pT8N4A9h7YDj/q7PoLrQ02kC8eW3Re1He0l5BJAgZYJF7z0OytlNitXlVd5EhF4quIaSLmDCqeBcYNVr89hTdlzG0m8g9Rb1UHNKSizO5JNIuVGxmPbT1uT3WjU+Ci43ipGVtNsud3SbDxA1jrou+B4eGdp3aqHvO/Icgssq8qknTo7reT2Xu+nF+PM19EcctepuKTeWr/PkqD2soPomi5jnEFzhULodJgZRccg7TktiuOKwjajS14Dmnb8xyKSwcJR+77n3y16bLyRGpTzRavqVPBhTqth1NmYDUCxH3U53Bqfw5mHm1xF15wfBWUnBzS+2xIi+xsrBcpYSGW1SEb8kdhHS0iCMLVb3amYcnj8xddBVqjVgPUOt81KRXxoKP4ya87+tydiE59Y6NY3xcT9Auf/AA+q7vViOjGgeUqxRReHUvyk3529LHMpBbwan8WZ55ucT+a6jhlLT3bfRSUUo4elHaK/RHcqILuDUtgW9WucPSCvJwdVncq5h+GoJ/8AICVYIuPDU/8AFW5aen7nMqK0cXLDFZhp/wAWtM+e3mrBjwRIIIOhGi81XCLiQdRE23VfU4W6mS7DnKd6Z/y3eH4Sot1aX+y6r9n0fMaotEULAcTbUlpBY8d5jtR1HMdVNV8JxqRzReh1O4REUzoREQBERAEREAREQBERAEReXvgSgPSiMH+Id1psj+V1Sf8A2Cj1+JkGygv4o4OzTcCNtCQY06KDaL1hqkrNGhXGpRzOvceJEem6q3cbce6BFr6/2UqlxSRcfNdumJYeolqiV+zDm6P9Z+uq5vo06TS+Ba5JuSecnc2XqhisxgqJix76qKY7jL1Op2as+In2cLxV5PRc/ZbvwRnmsvDU+8LoFxNZ/ed3R+FuysXugSUAVRx/GmllOxgeYn7/ACVuHoqlFQ/V974sso0nOSgi2FQEwvSo8JxJpO873IjnEdVc0nSBv1V7ViVSlKm7M9oiKJUEREAREQBERAEREBHrdp2UWIEl24mQI9D6L26m7Z3qAR56FfamHDjJnyJHrBv5rooZe84VPEqLXFucilVmKVQHUgTl5m025Su3DeIlxNOoMtVuo2cPxs6LO+0OEc/GAumGhvuxtzJA5zPoFa8ToOY1tUXNMSOY/FTPNp06Lz5TyVJThw38V7rg/J6aqiM3memxeoueGrh7Gvbo4AjzXRekmmro0BERdAREQBERAEREAREQHl7oEqtxuPtCmY7u+aqWOGYk6gW+6i2aqEE/uZ0oYYRLzHIeW/2VTjcU0GMs9Q4g/MLtj8flaTKpMcQy73dr8EfJxn5Aearkz18NRcneXHgTadYE9iZ5c+cQp9CsRqCPKxWW/wCaIdlflLdMlhA/hA7vkr3hVUB5bOht1BuD6EKMZGivQlGN5IvqFSdD5qwwdANYAPEncnclVjnAOEb/AJKyw1YRE3Viim83E+frx2kSFA4thjWb7oECYLiRMNB+sj5FTXvABJsBc+S44cwJIMuMu6ch5CAuzSksr4mW7voU2E9nHUX9l7i3UG0+B6+CvaNOBrK+Pq/rVfWVgVLtE9Ll9WrOrrM6IiLpSEREAREQBERAEREAREQHGvhWvILhdpkH9bLqQvqLllucsQsFQ90TTHdJLqfSe83yJkdD0U1c61LMLWIu08j+reaUK2YciLOHI8j+tCFCCUPtW3D2+cAtNDoiIrDoREQBERAEREB8JVdieOsY4tLXyOgH1KslUe0GFkB/KzvA7+v1VGIlOMHKHArqNpXRExXtKCC3IQDvItdR62IDbnSIJ8Yv8goWIpL2MGfcgyTaQLQOgWPDYidVtSNX06q3NwnsRuIYttOXvu1ozNvYuPdJ/hgOPiB1WcrvNem2o1xcas5Y27RbA62U/iNKjiKJpVM4NMl4DSJyjvESCHRMxrrGihcJ9mH5HsZUZUpuOZvb928FzcjrEQDFtwbclod2z7KioUqbk3aS79rc+pnH8LwrWk+8YXCSWtc51Ts7gtEeZcB1Wte92Hc51R0E3awC8fCXk92QLAA2g2lTaPBKWGbLg11QuzuGrMzbtmwzBpuG90G5zGCPHDMKcRXNSpdjTme47kXj0v4QuKNjrxCmnJ/iuvgi04pxr3YpNmKjmyRuG2g+ZDh/KVL4ZjZi6xHEqxdXzuJk3vsNh5CyvuD1tFNSuzLWwcYUV38TbOxGcBvm7q1tz88o/mXv3m36uoeBDoMgi15VdjeMCnTc97g1ocBNzc2gdbBQrTPnYYZym1HXYu3YhgmTsee11B/agbjbUdOYWdr+0DRTFRrJa4ZgXdt7hzAAtPSF94Jx9lbMGgS0EjslpEEAhwsd9+izuonoblgZRi5NG0w9cm5M+S7gqDgWwOh0+ymU9T+v1qtlGbejPIqJJ6HtERaCsIiIAiIgCIiAIiIAiIgCh4ym5p95TEuHeZ+No2HJw2PkpiKMo5lY41cqeI+0VOnTY4XNScg007xd4SBHMqDR9o3k2h06CPkvHHPZ6iaoqVAcjzDnB0Gm8mzgNMribyNYKsuGezlKicwzOOxcQY8IACwyjWqTspWtv7+f8FH9xz8CzpzAnXeNPJekRegaAiIgC+OdC+qHiq3ahQnPKrkoxzOx3Nbw9f6Lm8ggg3BFwdwuJxrA2ZH38FGfjgdnRucp+RWWVSXeXRot8CA/h5a8gglkS13/AMu5H6rvg+01zeR+RFvoV0oYvte7qWJ+cb/NS24cMPdEH4t+gKhSyU/xROnTVBONtXquRkMfwzLWa8bOBPhN/lKoq2I/ZahZo3VvQaZfL7L9CxmAsXaj5+JVNxDgVKsB7xgdGhkhw8HNIIVzV1eJ7+Fx0NFU1Wxm8PiXYh4YDrqeQ3KvsdjGUqf7PREmIflEwDq0Rq47na48PXDOBU8PPumuBOpLi4wNhOimYPI95YHtLm3cMwJaP4gLhdSstRiMVSc1b8Vstrszb+BOyOq1LGwY0aySIk9LmOiuvZfAS8EizRJ8fh+d/JXGI4YKkAvho2A356qfgME2mwtBmTMwoNrgZcR9Qc6TjxfRHqn3XE7n6LH4qjY06l6dV7g5vQN7w5EGCDzZ0WpfVDAQ4xeRrpb+qpfaTg1So1r6J7TL5ZADweR5j9bLNLbQowUlGdpOyfH0Kyv7M1QxjadWmGsDQ1xa10taNHNcZHk7ndcqOFbScDmZ7xxGdtJjiDE5WAm5G8Xv4BWWG4a4MBxFX3YPwgy7w3APquPEcdTotjDghx+MmXnwnujwhQsrXPRjUnKWS+bkrLzfHy6GtZXAhpIkASJE+ClU9PFY/wBm6ZmSSSTJJJJPiTqtfS3/AFtp+ua24eV2eDi6KpTyp3OiIi1mMIiIAiIgCIiAIiIAiIgCIiA54igHtLXCWuBBHQqu4FiT26DzL6JiTq5hux3pbyVqqPHH3ePou2qsdTd4iHNn6LPW+2UZrvs+T09bdSEtGmXNR8aCSdP6oM3T5heXntt8Hfkuqv4kwiIug+PMAqqxdiOc/wBvmrR4UevQzQsuIvoXUpKLuzJcX4mMOMx1DZnWJ0yxqdvNU+KxLsRShz3se7uEuGv4S2e6dJFxIvsrn2m4NIaC3MAZac2XLBm5uMtpuPsoGDwdFlR1So9tUwGsAY5jWNHw3cc17yADJJm8DA7t2Z9LQlBU1OKvLlf559TphKbmU8NTecpbSYGHUA5RLHdDAI5ExvbXYWuXMh3KP7LIccfVrg5KTzyhhj1iFoS00cEZcS6lRaM03c9rANebnDXqpweuhix2Xs1ObSd3dd3G5LxHEBRoue9zRFgSbTt946LAcE49jauIczDU2Glmu+qyoWAfjc4OFyPhF+i1Hs9gf2im2viQ14BPuaZb2GwYNQtOriQYJ0GmpWkpNBbtGw2V8XpZHguc6qvF5Yt38X7IyvF8BjqjMrKtCCQ15p0n03hriA5wL6jtBJtB5XhSMDgqWFYKdNkbuJmTrdxGp16CdFM4o+XNaNyB4SdfLXyVNW9oCHZaUhosI38TuqpTvuejhsApT7RK7txey8OZZ0+ImdYHQBXGFxAcNVlsNiGVDclrjyiP9tvkVZ4SqWPynxB2IOhC7GTRoxFBWtazO3H+AuxAbkqlhGouWOH8QBsQd/kbRXf8TrYYilXDX27D5IJGmpF48J9Vo6NVUftm8CnT554HhldP0C7Pa63PBr03C9SLs/nA7YLiLatnCCdtQVyx/Dmu7LKbWjd2UZj0nYLP4WtGlvCyv6PtC6AMrXHzk+QWaNRbTLMN9QcPyJ/DeHBttCrZjYVXgWYguzOytadi2SPATI8yrUL08OllvYnKs6rzM+oiLQRCIiAIiIAiIgCIiAIiIAi+Erz74TH5GPVLg9qk9oCBVwpNoreXdKu1U8Sph+Kw7dcvvHnyaGj5uHoqK6vC3ivVEJ7foTARUfIuGgjMNy6JAI8ApFNpAuZX0BfVbFW3JhERSAXOoI8F0XwhcaTVmDN8ex5DS00m1BydP5KnwHHmtP8Ak02u27BJ8AZWrx+CDxpfdUzeCOa/M0lp2IsV5c1JM9zDVaLpZZLqyfgzVdL6lgdGxAaOu8nrOiz3FeJPrdjRk6DUgaFx/Lr0WmyFtMl7iQAdT6ecrNUMP9vRU1puKR4WPm5PKtvA0XBa4OHa0WLBlI+h81IbXy0XOJsJ8tJVTwt+VxH4h8xf7rwOJBhLHiWVJDuYtE9dlZSqZo3NOCg6tO3d+38EDHYx5ex4EsD2y4EEXcBBgmJ0vGqydGjh8rziqvu4e9rSSZs4gQBtELTtoOwtYtNwJ10cw2vzBCljggc59SllIfLgxzZcxzu+GnR7CbxZwvBOi5lzM+lVWNGNk7JrRr4/niZvheHLHimamdrhnoVQcwczod4M/TZaHA8Va8upOINSk5zWuH4mkjKejo35qHg+BiiA5tINyPqOawFzgXuYxk37rYHd1sqng3svVNdtSo80i5+YCP3tSXZnGNGAnd3W2i7laJS7OtFylJKy667W8N+B+hYKtIB5iw38fBdcVwqniBFRsgXb2iCD0gqqoYtprEM7V4toALDxsFf4ZxED+600bN2Z85iqdt1uVlP2QoA/GemcqywvDqdPuMA66n1N1JRalThF3SRgUIrZBERWEwiIgCIiAIiIAiIgCIiALjisYymJe4NHX8ua7FZ7i3B3ucXEl/gLjoByVNapKEbxVyE5NLRFtTxzXsD2mWmYPgSD8wVn+JcaDDmc7K06CRPQ3sAumHBo4ftyGZj8JzNBJzEjXWSI5qgo8MxFV01DTLmvP71hYABb4X5iCIe3unsvEHdYpVJTsz2Pp9KMqfaT+cvlzYcJ4mKokOkQCOoN7jSVJo0ZrGoY/wAsNbzguJdPoPRZbAM9zL2Xa3sSf+pUdY+DWyTA6LW8PdNMGZ/paP1zV1GTk7PmZ8ZQjCV47ElERbTEEREAREQHwtXh9EEz9l0RcaT3BlOL1H+9c1xJA7o2g6G264MtA12A3PgrjjfDjUq08ts0tJ5RLp+qnYHhbKWgl27jr5cl5EsJOpVfcZOzk5sg8N4MZz1Nfhby6u69FX8c4WWEO1bJk8gRqeV49VqlzrMkLd/TQjDLE9DC1Xh5Xj5lD+ytxVAAmKjLB2pB2J5hwAnz5KuwWLdReWPEEfqR0Vni+H1GPD6Ja3XNMwRsCADO648awRq08wAFRo0BJnm0SBPMLK+/ietTnF/a39r/AOX7fOcqtx0ZLG6zxe97atWTf92y5+I/vHenZnqVVU8Li6hytpPA3c4ZWjxLtfKVq8FwospMY65AGaNJGsc7kmVxzc9zVKlSwi0abb6Hr2d4bluVoGsuOn2I/NR8IyBClM5+i00IniYmq6k22e0RFsMoREQBERAEREAREQBERAEREAREQEfFUQWkESD9v6LM4z2aqOeHU6gY2A17chM5bSCDrlgQRsLrXELyaY5DSNNuSoqUFN3NNDFTofiU7uFEsLW2hsUgR2Wnd87u67LvwfBVKQIfljoTr6KzRFQipKXFGeo3UlmYREV5wIiIAiIgCIiA+FoMdNPp+ZX1EQBERAcalCdFHOHPJTl8c2dbqqVKMtScZtEMYc7o6idtFK9y38I6WC9qPYI72jI1FsqSiK2EVFWRBu4REUjg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AutoShape 12" descr="data:image/jpeg;base64,/9j/4AAQSkZJRgABAQAAAQABAAD/2wCEAAkGBhQSEBUUExQVFRUWFxgYEhUYExYYFBgXFBcWGBUUEhoYHCYeGBojHBYUHy8gIycpLCwsFR4xNTAqNSYrLCsBCQoKDgwOGg8PGi0lHyUsKSwxLCwyLSwvLCksLCwvLSwqKSwpLCkxKTQsLDApLC0sLSwsKSksLCwsLywsLC8sLP/AABEIAKgBLAMBIgACEQEDEQH/xAAbAAEAAwEBAQEAAAAAAAAAAAAABAUGAwIBB//EAD8QAAEDAgQDBQYDBgQHAAAAAAEAAhEDIQQSMUEFUWEiMnGBkQYTQqGx0VLB8BQjYoLh8SQzcpIVFkNTorLC/8QAGgEBAAMBAQEAAAAAAAAAAAAAAAIDBAEFBv/EADERAAIBAgQDBwMDBQAAAAAAAAABAgMRBBIhMUFxoRNRYYGx0fAFIjKRweEUI0Jiov/aAAwDAQACEQMRAD8A/cUREAREQBERAEREBydWgkRtbquNDFySNd5v5zy8FC4pjCx1/D8wfO/oq5vGRlnQk3+isUVY208LKccyRpadWSRa35/2XQFUODxgNy7bTxVvhahcJvG2nygLko2KKtJ03qd0RFApCIiAIi+OcBqYQH1Fw/bqf/cZ/uH3XZrwdCCoxnGWzB9RF5eJBGltVIHpFFGJggGGxEzoeeU6Hb1Xc12j4h6hRUk9ge1wxmMbTbmd4Abk8l6OJYNXN/3BZX24x5HuTTOeS5sN7Rk5cungVXVnlg3HcqqzyQckWFLjTn1mDQZtB1BAk76q/WT9l+C1c4q1hlAnKwntSbZnchE218IWsUMMpqLc3rc5RcmryCIi0lwREQBERAEREAREQBERAEREAREQBERARsdw9tVsOnoRqPBYzHcFcK4oMdOYjLPIiSTGwg+i3ihsH+JdpakyDF+06pN/5R6KqqpvLllbXndcUXU8VVo2UJW6+pT8N4A9h7YDj/q7PoLrQ02kC8eW3Re1He0l5BJAgZYJF7z0OytlNitXlVd5EhF4quIaSLmDCqeBcYNVr89hTdlzG0m8g9Rb1UHNKSizO5JNIuVGxmPbT1uT3WjU+Ci43ipGVtNsud3SbDxA1jrou+B4eGdp3aqHvO/Icgssq8qknTo7reT2Xu+nF+PM19EcctepuKTeWr/PkqD2soPomi5jnEFzhULodJgZRccg7TktiuOKwjajS14Dmnb8xyKSwcJR+77n3y16bLyRGpTzRavqVPBhTqth1NmYDUCxH3U53Bqfw5mHm1xF15wfBWUnBzS+2xIi+xsrBcpYSGW1SEb8kdhHS0iCMLVb3amYcnj8xddBVqjVgPUOt81KRXxoKP4ya87+tydiE59Y6NY3xcT9Auf/AA+q7vViOjGgeUqxRReHUvyk3529LHMpBbwan8WZ55ucT+a6jhlLT3bfRSUUo4elHaK/RHcqILuDUtgW9WucPSCvJwdVncq5h+GoJ/8AICVYIuPDU/8AFW5aen7nMqK0cXLDFZhp/wAWtM+e3mrBjwRIIIOhGi81XCLiQdRE23VfU4W6mS7DnKd6Z/y3eH4Sot1aX+y6r9n0fMaotEULAcTbUlpBY8d5jtR1HMdVNV8JxqRzReh1O4REUzoREQBERAEREAREQBERAEReXvgSgPSiMH+Id1psj+V1Sf8A2Cj1+JkGygv4o4OzTcCNtCQY06KDaL1hqkrNGhXGpRzOvceJEem6q3cbce6BFr6/2UqlxSRcfNdumJYeolqiV+zDm6P9Z+uq5vo06TS+Ba5JuSecnc2XqhisxgqJix76qKY7jL1Op2as+In2cLxV5PRc/ZbvwRnmsvDU+8LoFxNZ/ed3R+FuysXugSUAVRx/GmllOxgeYn7/ACVuHoqlFQ/V974sso0nOSgi2FQEwvSo8JxJpO873IjnEdVc0nSBv1V7ViVSlKm7M9oiKJUEREAREQBERAEREBHrdp2UWIEl24mQI9D6L26m7Z3qAR56FfamHDjJnyJHrBv5rooZe84VPEqLXFucilVmKVQHUgTl5m025Su3DeIlxNOoMtVuo2cPxs6LO+0OEc/GAumGhvuxtzJA5zPoFa8ToOY1tUXNMSOY/FTPNp06Lz5TyVJThw38V7rg/J6aqiM3memxeoueGrh7Gvbo4AjzXRekmmro0BERdAREQBERAEREAREQHl7oEqtxuPtCmY7u+aqWOGYk6gW+6i2aqEE/uZ0oYYRLzHIeW/2VTjcU0GMs9Q4g/MLtj8flaTKpMcQy73dr8EfJxn5Aearkz18NRcneXHgTadYE9iZ5c+cQp9CsRqCPKxWW/wCaIdlflLdMlhA/hA7vkr3hVUB5bOht1BuD6EKMZGivQlGN5IvqFSdD5qwwdANYAPEncnclVjnAOEb/AJKyw1YRE3Viim83E+frx2kSFA4thjWb7oECYLiRMNB+sj5FTXvABJsBc+S44cwJIMuMu6ch5CAuzSksr4mW7voU2E9nHUX9l7i3UG0+B6+CvaNOBrK+Pq/rVfWVgVLtE9Ll9WrOrrM6IiLpSEREAREQBERAEREAREQHGvhWvILhdpkH9bLqQvqLllucsQsFQ90TTHdJLqfSe83yJkdD0U1c61LMLWIu08j+reaUK2YciLOHI8j+tCFCCUPtW3D2+cAtNDoiIrDoREQBERAEREB8JVdieOsY4tLXyOgH1KslUe0GFkB/KzvA7+v1VGIlOMHKHArqNpXRExXtKCC3IQDvItdR62IDbnSIJ8Yv8goWIpL2MGfcgyTaQLQOgWPDYidVtSNX06q3NwnsRuIYttOXvu1ozNvYuPdJ/hgOPiB1WcrvNem2o1xcas5Y27RbA62U/iNKjiKJpVM4NMl4DSJyjvESCHRMxrrGihcJ9mH5HsZUZUpuOZvb928FzcjrEQDFtwbclod2z7KioUqbk3aS79rc+pnH8LwrWk+8YXCSWtc51Ts7gtEeZcB1Wte92Hc51R0E3awC8fCXk92QLAA2g2lTaPBKWGbLg11QuzuGrMzbtmwzBpuG90G5zGCPHDMKcRXNSpdjTme47kXj0v4QuKNjrxCmnJ/iuvgi04pxr3YpNmKjmyRuG2g+ZDh/KVL4ZjZi6xHEqxdXzuJk3vsNh5CyvuD1tFNSuzLWwcYUV38TbOxGcBvm7q1tz88o/mXv3m36uoeBDoMgi15VdjeMCnTc97g1ocBNzc2gdbBQrTPnYYZym1HXYu3YhgmTsee11B/agbjbUdOYWdr+0DRTFRrJa4ZgXdt7hzAAtPSF94Jx9lbMGgS0EjslpEEAhwsd9+izuonoblgZRi5NG0w9cm5M+S7gqDgWwOh0+ymU9T+v1qtlGbejPIqJJ6HtERaCsIiIAiIgCIiAIiIAiIgCh4ym5p95TEuHeZ+No2HJw2PkpiKMo5lY41cqeI+0VOnTY4XNScg007xd4SBHMqDR9o3k2h06CPkvHHPZ6iaoqVAcjzDnB0Gm8mzgNMribyNYKsuGezlKicwzOOxcQY8IACwyjWqTspWtv7+f8FH9xz8CzpzAnXeNPJekRegaAiIgC+OdC+qHiq3ahQnPKrkoxzOx3Nbw9f6Lm8ggg3BFwdwuJxrA2ZH38FGfjgdnRucp+RWWVSXeXRot8CA/h5a8gglkS13/AMu5H6rvg+01zeR+RFvoV0oYvte7qWJ+cb/NS24cMPdEH4t+gKhSyU/xROnTVBONtXquRkMfwzLWa8bOBPhN/lKoq2I/ZahZo3VvQaZfL7L9CxmAsXaj5+JVNxDgVKsB7xgdGhkhw8HNIIVzV1eJ7+Fx0NFU1Wxm8PiXYh4YDrqeQ3KvsdjGUqf7PREmIflEwDq0Rq47na48PXDOBU8PPumuBOpLi4wNhOimYPI95YHtLm3cMwJaP4gLhdSstRiMVSc1b8Vstrszb+BOyOq1LGwY0aySIk9LmOiuvZfAS8EizRJ8fh+d/JXGI4YKkAvho2A356qfgME2mwtBmTMwoNrgZcR9Qc6TjxfRHqn3XE7n6LH4qjY06l6dV7g5vQN7w5EGCDzZ0WpfVDAQ4xeRrpb+qpfaTg1So1r6J7TL5ZADweR5j9bLNLbQowUlGdpOyfH0Kyv7M1QxjadWmGsDQ1xa10taNHNcZHk7ndcqOFbScDmZ7xxGdtJjiDE5WAm5G8Xv4BWWG4a4MBxFX3YPwgy7w3APquPEcdTotjDghx+MmXnwnujwhQsrXPRjUnKWS+bkrLzfHy6GtZXAhpIkASJE+ClU9PFY/wBm6ZmSSSTJJJJPiTqtfS3/AFtp+ua24eV2eDi6KpTyp3OiIi1mMIiIAiIgCIiAIiIAiIgCIiA54igHtLXCWuBBHQqu4FiT26DzL6JiTq5hux3pbyVqqPHH3ePou2qsdTd4iHNn6LPW+2UZrvs+T09bdSEtGmXNR8aCSdP6oM3T5heXntt8Hfkuqv4kwiIug+PMAqqxdiOc/wBvmrR4UevQzQsuIvoXUpKLuzJcX4mMOMx1DZnWJ0yxqdvNU+KxLsRShz3se7uEuGv4S2e6dJFxIvsrn2m4NIaC3MAZac2XLBm5uMtpuPsoGDwdFlR1So9tUwGsAY5jWNHw3cc17yADJJm8DA7t2Z9LQlBU1OKvLlf559TphKbmU8NTecpbSYGHUA5RLHdDAI5ExvbXYWuXMh3KP7LIccfVrg5KTzyhhj1iFoS00cEZcS6lRaM03c9rANebnDXqpweuhix2Xs1ObSd3dd3G5LxHEBRoue9zRFgSbTt946LAcE49jauIczDU2Glmu+qyoWAfjc4OFyPhF+i1Hs9gf2im2viQ14BPuaZb2GwYNQtOriQYJ0GmpWkpNBbtGw2V8XpZHguc6qvF5Yt38X7IyvF8BjqjMrKtCCQ15p0n03hriA5wL6jtBJtB5XhSMDgqWFYKdNkbuJmTrdxGp16CdFM4o+XNaNyB4SdfLXyVNW9oCHZaUhosI38TuqpTvuejhsApT7RK7txey8OZZ0+ImdYHQBXGFxAcNVlsNiGVDclrjyiP9tvkVZ4SqWPynxB2IOhC7GTRoxFBWtazO3H+AuxAbkqlhGouWOH8QBsQd/kbRXf8TrYYilXDX27D5IJGmpF48J9Vo6NVUftm8CnT554HhldP0C7Pa63PBr03C9SLs/nA7YLiLatnCCdtQVyx/Dmu7LKbWjd2UZj0nYLP4WtGlvCyv6PtC6AMrXHzk+QWaNRbTLMN9QcPyJ/DeHBttCrZjYVXgWYguzOytadi2SPATI8yrUL08OllvYnKs6rzM+oiLQRCIiAIiIAiIgCIiAIiIAi+Erz74TH5GPVLg9qk9oCBVwpNoreXdKu1U8Sph+Kw7dcvvHnyaGj5uHoqK6vC3ivVEJ7foTARUfIuGgjMNy6JAI8ApFNpAuZX0BfVbFW3JhERSAXOoI8F0XwhcaTVmDN8ex5DS00m1BydP5KnwHHmtP8Ak02u27BJ8AZWrx+CDxpfdUzeCOa/M0lp2IsV5c1JM9zDVaLpZZLqyfgzVdL6lgdGxAaOu8nrOiz3FeJPrdjRk6DUgaFx/Lr0WmyFtMl7iQAdT6ecrNUMP9vRU1puKR4WPm5PKtvA0XBa4OHa0WLBlI+h81IbXy0XOJsJ8tJVTwt+VxH4h8xf7rwOJBhLHiWVJDuYtE9dlZSqZo3NOCg6tO3d+38EDHYx5ex4EsD2y4EEXcBBgmJ0vGqydGjh8rziqvu4e9rSSZs4gQBtELTtoOwtYtNwJ10cw2vzBCljggc59SllIfLgxzZcxzu+GnR7CbxZwvBOi5lzM+lVWNGNk7JrRr4/niZvheHLHimamdrhnoVQcwczod4M/TZaHA8Va8upOINSk5zWuH4mkjKejo35qHg+BiiA5tINyPqOawFzgXuYxk37rYHd1sqng3svVNdtSo80i5+YCP3tSXZnGNGAnd3W2i7laJS7OtFylJKy667W8N+B+hYKtIB5iw38fBdcVwqniBFRsgXb2iCD0gqqoYtprEM7V4toALDxsFf4ZxED+600bN2Z85iqdt1uVlP2QoA/GemcqywvDqdPuMA66n1N1JRalThF3SRgUIrZBERWEwiIgCIiAIiIAiIgCIiALjisYymJe4NHX8ua7FZ7i3B3ucXEl/gLjoByVNapKEbxVyE5NLRFtTxzXsD2mWmYPgSD8wVn+JcaDDmc7K06CRPQ3sAumHBo4ftyGZj8JzNBJzEjXWSI5qgo8MxFV01DTLmvP71hYABb4X5iCIe3unsvEHdYpVJTsz2Pp9KMqfaT+cvlzYcJ4mKokOkQCOoN7jSVJo0ZrGoY/wAsNbzguJdPoPRZbAM9zL2Xa3sSf+pUdY+DWyTA6LW8PdNMGZ/paP1zV1GTk7PmZ8ZQjCV47ElERbTEEREAREQHwtXh9EEz9l0RcaT3BlOL1H+9c1xJA7o2g6G264MtA12A3PgrjjfDjUq08ts0tJ5RLp+qnYHhbKWgl27jr5cl5EsJOpVfcZOzk5sg8N4MZz1Nfhby6u69FX8c4WWEO1bJk8gRqeV49VqlzrMkLd/TQjDLE9DC1Xh5Xj5lD+ytxVAAmKjLB2pB2J5hwAnz5KuwWLdReWPEEfqR0Vni+H1GPD6Ja3XNMwRsCADO648awRq08wAFRo0BJnm0SBPMLK+/ietTnF/a39r/AOX7fOcqtx0ZLG6zxe97atWTf92y5+I/vHenZnqVVU8Li6hytpPA3c4ZWjxLtfKVq8FwospMY65AGaNJGsc7kmVxzc9zVKlSwi0abb6Hr2d4bluVoGsuOn2I/NR8IyBClM5+i00IniYmq6k22e0RFsMoREQBERAEREAREQBERAEREAREQEfFUQWkESD9v6LM4z2aqOeHU6gY2A17chM5bSCDrlgQRsLrXELyaY5DSNNuSoqUFN3NNDFTofiU7uFEsLW2hsUgR2Wnd87u67LvwfBVKQIfljoTr6KzRFQipKXFGeo3UlmYREV5wIiIAiIgCIiA+FoMdNPp+ZX1EQBERAcalCdFHOHPJTl8c2dbqqVKMtScZtEMYc7o6idtFK9y38I6WC9qPYI72jI1FsqSiK2EVFWRBu4REUjg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8194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96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sz="96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biệt</a:t>
            </a:r>
            <a:endParaRPr lang="en-US" sz="9600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lienson.vnweblogs.com/gallery/7437/C%C3%A2y%20c%E1%BB%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990600" y="5486400"/>
            <a:ext cx="67056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cọ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encrypted-tbn0.gstatic.com/images?q=tbn:ANd9GcQr8n9d_K_GsYbuypTvVwbWUXRN7aO4GJBhdPA2DhGhy81p27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990600" y="5486400"/>
            <a:ext cx="67056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Đây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thảm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cỏ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Kiện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62000" y="0"/>
            <a:ext cx="7848600" cy="1676400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3048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data:image/jpeg;base64,/9j/4AAQSkZJRgABAQAAAQABAAD/2wCEAAkGBxQTEhUUExQWFRUXGRwaGBgYGCAbHRocGiAhGxoaHx8iICggHiAmHhoaIjEhJyorLy4uGx8zODMsNygvLiwBCgoKDg0OGxAQGzQkICY0LzQvNDQ0LCwsNDA0LCwvLy80LDQ0LCw0NCwwLCwsLCwsLCwsLCwsLCwsLCwsLCwsLP/AABEIAL0BCwMBIgACEQEDEQH/xAAcAAACAgMBAQAAAAAAAAAAAAAEBQMGAQIHAAj/xABGEAACAgAFAgQEAwUECAYBBQABAgMRAAQSITEFQRMiUWEGMnGBI0KRFFKhscFictHwBzNTc4KSs/EVFiRD0uGiY4OTwsP/xAAaAQADAQEBAQAAAAAAAAAAAAACAwQBAAUG/8QAMhEAAQMCBAMHBAICAwAAAAAAAQACEQMhBBIxQRNRYSJxgZGh0fAFscHhFPEyQhUjM//aAAwDAQACEQMRAD8A7e71isfEHxDHCrF3VdIs2QDW9Gud6NetHDTqOY5AOOWfGHhzx3MxDRlSskaFWHiGq0NbLwLU8iiN9g2m0E3TMkNlLJfiOXUXeR1LNdBjt3CgD0HoO1nvizdE+NIpQNTaSWYCwQK1EJ6gEjTzVk7emOZ5jLJ4gHi+IhpRqKgs3zsNyoUeZQQa7D6tM3lgAN4nlfZYx59Ruj5jpFDeyRtuN8W4ith7Bxy8tz4wp8OzEguyjNz5eC6v/wCIayFjeiJNDkC9J0+JW+1kaR/xeuJzMTIfMQqKDQrzFiw3sXtpFVXJvHNfgbM2JFYG3LFgSRTK1bHmxdXyPDFcYuCZsouveVi3huLXXWo+CdgF/MOasMSTtiOoMhV1N+cSnMWdkZrAURWRZJ1NVgkCqAsbGzY7DEs6OW1JKVofIQpU/wB7bV+jCvQ4r2Z6k0USrp1SqAuiMlrJNKASBvxuRQ37YxlopS1SZrwpfyRRaSu25BLrqkPqRp24HchmEIy1MG66pDSIwIEAkIuwtE2LHcix9UxS+p9Q1Z3OPViMKn/KC5PPNONvbBPUM/MryiWDwo6RZ5UWwwQsV0qLepFIW2FLTAEkA4p+cn8SHNtRUM7c7HzBdj6ff+GFvdIT8LZxdy9im2SzjeBEsbRhxGoYPfJA35sD7YCy3UHDSGYmRtWmo01IKHCn7j5q3+l42ziRsAsug+mqvptiPKyRgFItJ07lV9/vVn3OBV+Qgi/zuRjZuRVIiEfuD5a9dwML8lnm1v4rxgjTSK11yeT3O36DA37P48hEmXVUANs1aie1UeOe+Co8nEgKhEUc1t/XGrQHF0iw+bQsfhz0ywxPTlXfayB348x3GDc7lg4AB0gemxH0I47f4YBymeiGpVKhUI3FBd/4cgjBLdQj1KoYMzcBTqugT2Pt3xyOmGQZIuhP2aWPUVbxGYi/ENcbCqFYHIiADTxKX/NpjZgfuB/PEnUs0Nx+0GI/ulRf2savuLxv0exGg0NVXqZgbvf63ft3xyDsl2Ue49/OEdlZxKllSgNgA7GuxrkX/hhd1RXAI8aJUYH/AFg8wHtvR57j9cYzua505iNPYgEj+I/liHK5yHwPxW8TdjbITZs7gVVG9hjVz3tPZJ8ZA+xTDp+ll1xu7qLADHY0a5q+3JvCvqaA2FhzIYjhG8h/RiAMEtNcSuswgGkEilKjvwd9vb+OCMinhBg8wdidRuhzQ2F7DbHIS3OA31tHupHzpUxxpFIDYG62oUc+YEigPfBeQhKg69BYk7qukV2Hr+uFCTEyFhM7pGRaqqtyDW6iyB6UTjbMZ3xJEWKZ1JNMAl0KJDHUu1Ee3PtjQVueLnw090VJkn1LpmKoGBZKBBo3Q3tQe4uudsEZdVjnhZEQfiUxHl+ZWUWRuRqI5vCyBFVnT9ofXszyEoaPygGxQ+mNII0V2KymaQNG7EsNlRwe2w2JNY5yAkRp68vmy6R8I5vTmM0hJtjHJuTwQY9r7fh/xxaJ8wuqHVuuv7WEYrf/ABAV/a0+2OcxkjNI7X4QRgxVynBBqwQDS6iAQQdJFDkWOKSWO2lSVUZtmcrWx0qaBJTUADRCiz2JrDqQloXm4mBULSmHWsz4lEhtFvwSthPLQIoi2PN8I3rhf0nNDxB+zJ4b3ujlwjpuNag3wQN15ve7Bx7LZ4SBolieTTbBlZQlSEsN2I9+L2APesAdQz9TrIGh1RoUVFd5WGoiyypGSD5R3rBGtTack35an0ULqZNwE9XqMeUdVJaMMzK8bO0mlyDIHRjbFWAf7gbKQQQct8RzZpGMXgMutC0JZkmRA4YhybBZ0UjSQoFkamqzXYvinRnHknjuYoFFeTTGupgwBJom2JsqAALPOLO0sObjLKxSRBasRpkiJFht/wAu243VhYNixjzMXi6jH5WiBz/Wv2KqpUgWCU86V1ClRo4XlmkRXlI0grqBIDM7AAA2FQE1zVW2LVFOSASK249PbbbFM+G9UmWiVbj1pDIdJ38Pw1UhSfRlF96bsSDiz5eIqoUuWruw3P1oAXi4hT2QWe5OKL8QdLbMoWhmEmlCCrAarFMptQODR01vexF73Lrb0rXq3IFL8xsi1G+xI2uxV3Yq8c8+IOo5iCUTInho2zg0wYqPKjEHy6ySoI7qt81ggSCI1VMAsM6KsdFjh8eSKQkM0ZLdu5YgniwnBGxUt74DyM7kJ+z5UyJG5JfTp1i7C7bD8pI33AsYV9XyTK2pASapwAbBrcmuzXzjy9czHhqgdkVFCAItbe9D2G/t98JxeHqcUmNe+EvDYlgpBs6d0o+Pr8sObmeMBdRNpKt6bFsKsV5hR332w/6f8Qr4sTzIWcEECJTq0kE1pDamUMVO4I2PesVXouULSFpGKkg8kBixIJ2bnavX5h3xYOnZkpAsgAaSd73Okeb5ATR2AUACj2xQ4cOiARcrsMHV6roMNF1dOjTQzSvLrbWgBjjbUhBN25U0W7AWKFH1xH4kRVxJLFDIsgZ2k02UWmXQWO3mHO9HVxYOK31DqLAQSlSsiyoFGxatVOoI5BS/sRweCuv/ABDDIQuUUZlzvqZdMabbFmYDf+yPTCBBubKuozK4s10+Qs/EHxE0gkCgXmFEcaEb6FLXI/oDqBqtgB3NYQ9Ty6qiZZWt5N3bvQNvIT2vgfUVxjEkwy5bVqzGakHYb12FflX2GBsk1K7v4mtq1yaCK9FUEXpH0rAQqqbQ0Zdzr0HufT7kyRy3UgiaPfgEsxHoDYxpBmFDhIoStnzHw9AA+u1+2A4ZQ0ylZXnKAmiQoXt2UAnthlNPQ858M+o8wFe5WsanU3ZhPLuProtsxO6nyxh/SnAP6EV/HEEssZRTmkRTvsw1VvsLAI47XhWucBmT8dpQCTpVONjuaG/pWGA6gZGKRkilNsyGlNiua7E/oMct4ofMHpFj9vdey04MchhRFQHy61Kqy0LO3G/euKxBkomiYuY4iX2URkDiyaJG9j37Y3zeZm0FVQHy14msUNt39ffEuVycXllAF1djYbjc1x39McsAkiNR4eVj7IjKyM+ozIFF+RWIJoDfA0sQaTw0zEgJBOkMGoD3O459e2NUjefQW8PwiA1UWJsbA2Nu3GJ8rlITqEahaOklCVN0DyDffHIrugepsT5I5MooVVPmoAAtRJr7c4lIrbgD+mF2VyKiTVqd2XgM5YLfcX6i98L85AhcJ4c4ZiPLZ0VYDHZiKA/pjUw1CwTA+eCatlMu2mQrHuAQxAF9wceaaKQsjaG0gXdEea6H12/liDqkmlafLiSNardduw2PG+214HykBWNz+yqupvksWUrvexN3scaszQ7KB32PsjmIjGmJEvc6AdNgVZFD3HOM9OnkfVrj8Ifl8wYnm7rCbpsa+Kphy8kYYHU54CkWK5HNHDWPJTa78cHTsAYxyw70RfrjkDajnXA8BEesHyW0cE3iW0qsgvyhKJvYXvviOeQxavCy4ZmBFroAP13DVv6fzxpLG6ktmWTRpIAQEdwSxviqFHteIshKgLyq8sqp5RuXAsAmhyfS8cgc4RGnjf8AKtnSQrqEYDXGV3q6dCGR/rsrc9yMHRdQMvihzKvnVWjVQ5LONm3+aM7VpAOx35qq9Nzzb5hEICnSykUzoKN16gkkeoJ9drJHMJlGYgdBKo8p5VhsdLDki/oQRex5Om/Ib6KLFYYVhLdR6hEZhgyKJEGZaVSgTSQyut7Nq7Jv520/QGgd1/aYVBfLxlABYhkLOP8AgKKD9Ab9AcA9H+I4vHH7WwhmJkDq5CgM5Qgr20VGQrXve+5wRJnXjnAZiGaQogMnldDZDIo3GmgO2187Ek+s5rrKTC0AW3N0oyTCZS6qJGeVZZAD5aKrSXYDmtlH0J9w+pBo/wAaGIq0plDoAFKJpKuWIujqKuSOfLzQOHmf6TC0skMgIXWJYwGK6TIvm42+cOd+NfvjGW6a0k05ZmADxCGtvMdJLn96igav7I5x47nRUJce9XvA4UKxdOzFII5hIUjoEhis0G3DFCGK1sHTkHcEWcRD4jkj8kEZaIbqyBpVOrzEhwKaySb33uyTvjWRpCzsGLujkRPtq0qqa42AA8SPUT3LA7iyMDLm3fzJmTCp38MQodJ77997N97vFTMUe8c9+4+6i4fJXPqq7qwBIRiTXNFWWx61qv6XzweMfEXxK+ZZEtxllP4eoU0mnYM5BonawNvXHZfiZnTLytGup9JobnnbVQ3OkEtpG5qhuccm6llQr+BmNIegRRtWsWCh2376TTD6UT7GFpse65g7KPF1HtYMotukUsh1A76iBx+YmgRvsRv3/d9sW/o/REVEZoUnlkJCxn5FCkhib7WL3utgBZ3rGX6Yf2hUsMAp0WdJFk72OSN/SxfrjofVHXLKqxhn0hl3Yl28Qi9N/mLgADjettsdjXkdndDgaQcc8SFrHk2iSYpDAiAEvEFsvQ8xUggBauhp3JN1eKe6xxXl5qCKT4bPsGW9t/3l799gcXDpHSc0h1vOiF/mBOtkuzS7Ab+UVuBWxOBMzkY5pHy0x1hTrcqnlKkEgAmxG91td0bHNjzheZXq06nDMtVIkyuUsGXMPmNN0msvt6AKL3PvgjN5yV6SCMZeOuXADf8ACgO3PfD7/wAAVjpycrw6fm1NrRR22YMST2UEbWb4sGT4YzUxZA6OQQGLpUfFrpPdjq4C7dzxfQAmiuBNo7vfVVyNDEwSOVNchOosNTcE2Tq9e1d8FZ/MSRaR4sfmIHmXf3NhgPfDLp/wYwmMJkEbV5vwlOx4rmwaP3HArBHTvgGNZVQZlhLbhwgS1C8MBXlU7f8AMBeMJAXCvlEARPXT1SRGZaCzxs7sPyarJ9AG4A339MaZqVo9MayqXJqitnc7k0RQFk0cX2P/AEa5bVqZ5WNclyD+q1hjlvgHIJ/7Af8Avkt/M4A1AiNYxb7lcqlYQBrnQuTZGm72oAKGBHbk4jzOVBGqRZpi3dEdVobAVsCP1747jk+lQxgCOJEA7KoH8hgkRDAmr0QGoTb3P3K+emyMsjALl8wsYHyFJWDVwKA24xOem5lzT5bMxxAbokbm/QbrQx34pj3h4zilLvzXz5mYmakjhzMY+U2HCjsbUA7+364mzk8USeFEpU82JQlH1O+r9RjuHS4fK3+9l/6jD+mNshlxqmJA3k/kiLv+mC4h5IsxuZ9AuFDqGXhRlt2kYbuHBsgVYYNsOf8ADBeVz2Wip5JS7sgBt/Eq9yoAJI3A5x2zJ5ZC81optx2H+zT/AO8TN0+E7+FHv/YX/DG8ToubVc07dLLgqZ/JmR3bUEXSYwbILb3Sg1+7yMEZaLx2aUQ3FWyaqLHktpvT7UcdtfomXPMER/8A21/wwJP8H5FucpBfqEAP6gY3idFwqnePL+1yTM59yVAjeFQRqdmVQB3HJB9N8CnOowaKOKSRmNlmINHbzFrI2H2x1TMf6O8i3EbL7LI4H6aqxW838AZeBpDHJMhXw9OlxuJCVCkkGjqHJ2qvfDGHMYC2piDqfnokGWhy8BDKbZiE+csfMQKFni+a9MG5pmA8hRTvsymj9DY/riFPhRBK7HNU6gOjJGrMWN0nyhnPlNEDcA7DBkPwtLmfKM3GdP5ZYK3YVTebnf0GHcNyFn1CnGkDoluReQGRfFjEmxI0+QCq9bvY7k77bdsRQSaNcnjoj+JTN/7LGgQKvkDuDqsHBo+H5Y2ki8DJE2A1lwDVEGtJ23B52+2NYshmlgSOOGCRbamjljZWN6mUKQBqF7C+3fGGmYuu/lM+T+lOnxPDPF/6mAMo8oZoy6eXYkP2+4GD+i9R6ZCWeHQH9I4y7EewAJH8O14WL0fMrGHZRE0oDRsJ4o1K0KAjpr23J03vyKwwyfw3OscQzU8ZyzkK/gE2zSnyl3I3Us1ELQ45F4EUZS3Yu2084UXR4ZuoTPIHEKyFjHGeSoAjoNpYAUoJ2O5BG3Nv6L0LMGZj4saqpOoSKXYSlVU7KUWgirpYVYkNre+IOi/Dn7LnUQSa4VQuhIo2x3U6aWh2oDZqry2bB0POeLrlor4jltJ5XSBGFPuBGLHY3zjX4em4XClp1nukEpL1fLTZREDUzBJmEy1TORqNqd1YsSQvmFXvthpmOpvExRMqXUb6lV6OrzE+WMjkm9+bw1z6QZtVh8VdaMHGko5BA2tTexB/iDsaOCIGZRpkU6hYJQeU0aDDfaxRrerqzV4RTw4p1C5vL8ymNedHKTquVEg0lmAuyFOnUB+UkbgXV1zVcE4ruY6XHOFimQ+GfFkKHylirgITXmAoggD2B4rFi64raDosEleOdJYa699OqvfC/qE6xtr1R+VdJDvp25Bvf+PN+29IWsuFTuh9DMc2aVXWZCiqofc0rMWjb38wGr6Ejbc/OBvFgDaHjdkdHKkSELTAHsSDpNn2uzgOf4oysUssuuIHTSojhiSLNnTxz7/rthJ1z4qLqDFHLpj0CM7A6UptYO9EkDauF9dsLcS90uTAzKIYPJWGUK7uzrGzNIYlMw1KiqAFUD95ySe1ggdgDtGjLk0VeSGLAdmLEst8nSbXffYYp8nxZORaPAsjL5yhLiRqoNo0kg1XHoLugALluvzqdaSTNrZfKxRUvmioW9xQJUC/XHSJko20nTMK29NVZcs0CPolLOSL0lg5JDA96BA9q+mPdJV44psqpTWoLK0YPkY0CrC+Rsw32BrYBSUzdeysurx4nDr84WMut1fIGnjua+2DPgupcuEBeEmWQoyUChYmQLW6sNB4O3lIrYEgTAlY8Q7KmWQzUqifM5gqrBQq0tAVekKCTZLN35JA9MbZPPIIhKIXLiTUZtIAdiakAbYCwSoul+UXtsv6t06RlBzOdVXQtSyUiVuAyha1NRB1b0bG2+I2jzMmXBRkGWeIBjuAqAWdIBtdgQQbr+YnKRdZc6J9lZJpDrbMNE7WUi0oUUdkbbUxArVTDe6oYd5DMl0sim4YejDY17dx7EYr2T6ZC0yI4jmYxMezaQGUqyn8tljuOdv3cHx9HnWUOmZqM1rQxglyKAOq6BoAWB2HOEEibI9E9749eNcZGBXLGPFsbE41PGOXIbpQ/DHuWP6sT/XHsjdPvy7fwNf0xjpP+pj91B/UXjHSvlP+8l/6jY0FcpMndyn1f+SqP5jE6tiDIPYc/wD6j/wYj+mCMEsW+Auo9XhgKiRwrNekUSxrk0ATQsb1W+DQ2Fr9CgLGRkuRruTcPVkgBh5gBdCiOBjliznM2WiV4JEp2UByNa0xrgEX6c7X9sVfrRnLhJNUa7M8saqVkMZBiMQJYq7EgFSD8tDsSdmsgY3tkzEyhg4ERQCVgRo8WyDqUj5tlYBdVkYi6pFIio2YnCE04kZVCQyqQwjtVH4Z3ALb+Tk6sUUSwEElTV+IWnKEMk8y+MzoUlVB4QERShqPiUSSNRPhgkHiq9cF9O6ik80Cgl2WOppNJTzGqWjuSCCe9fc4z02aRwhGrMwIW1ScPKzg2UVgAY010PMbra682Mh1FFaRMrC7yagD4iNEsdrdsWFnm6UG7HbfFgrN5qTg1CQUPLCz5h/EFxtKQa+UhQQik97KICO5Yjg4JhzAMinMZaEhz4SuaJYVxVeW9+5sL22xM+TSFWDs4Di2kRGdme9RLKttvZ0/u1W22AcuElaOb9oYrGXBSZkUxsCQwKirJ0nzNqNd9zjQ9rgidTLDBUHVZ3y7SCNiQj6dVWdKqrLHdEkKG47knucGZeRcxBKwQ0jLKu1AsgtmAItQ1Ecdz63hTJ8YQ+JPqhaaFnDLJFRsAKnBo0WjNEXeAeofGeYMRhjy6QrKKZ0fW4VrsKKUBq2vcfXbAmoAmMw1UkmDBV16rPIkiSRBGEyBFLkgRaPNsFHn1BiaJX5eaIAk6TlIvDcyfiRw3atuC5HivI68N84IHAJJq6rmDfGmY1whvB0RhkUMrxX2F3YBAXTsa8x29LF0r/SQkRKy5aQpIRvGyuA3Fg2LBAHofL3vAF7SE7gua3RdJpmjCPGkRazEY2vS1Eg3pFP3oAgjVuReD0Z681X3rjFW6f8AF+UzLRwQOQwKsQ6mMqq8KoYDUSaWh2Le12hRgQsDY1Sj4xzsiCh5RROr/Hahji3Uc28zvOyxUDpRiupnN9iTX1NdjzWPobrESspVhakb44L1vo8waimqJdgGlF77k0o2JSl/5tzeFvsJV2GqA0w2LpLEZaRPEKl7kYKAAievGxb9NztzejZQFQKI8Rwi2b0ry/N0Qo0/W/XBEmWlYP8Ah7ua1eIL0cBff/7OJVyUhYErFHXA3cC/mOk0N9t/b64VnHNUWiIJ8/nXvPRRpOoeZwNkXw4xR5G5o8WWqh3xA2b0+FZVQu5s6rLWAQF57/Sxg1elErTSMVvVpUBBfrtvzXBwTlukqnmWMA/vcn33O5wJqjZdLz0/ufbcJMupllpH/EPzMxQAsdPy/n7cj+WLf8OwvlozaHxEI8MADVK5ssNuVIJovuoLHYDCWSVTVEEh4waPFuo7cYZwdaIaSVaZPDfcOx0q5FMQSY0Yld1sEizsfLjDU7N1K9va5lXSPqsjAk6N7qIimoGt2sgmqNUORv3xp0r4Yy7QQsyG/DQsA7qrHSN2QNpb7g4rriNEd1jULRpxsxYKTe4372SbsURWOgZRKjRfRQP0GFuJBhcWqPJdOiiLGKJI9RttChdR9TQ3wVeNgMYrGBcoM27BGKadVbauPvW+BuhdT/aIVkrSTyvNGr5+hBxnrq3l5aYLtuTfyg2w233FixuLsYq+akZrYRSqoVTKI5NKgqotdirNQoeXY7D2xyzdXjVjIOKt0TMhHAXeGQAKdRbTINVijuoIFfUVQxZBML02LG5F/wBMC12YStIgqHo/+oi/uL/IY90tfIf95L/1GxF0dj4EXbyLt9hj3Sj+Gd/zy/8AUfBLIU/TlGg/7yT/AKjYKYYXdIb8M/7yXn/ePhgrXgxdYsqMZJxjGHlKgsF1V+X19a9TXbvjisKjmmVQSTsBZrfYcmh2Hc9sSlf0xTOufFkeUiPhojvKGUKlUgoA3tekOXNc1xhj8H/E4zkDto8N49mS72rykGr3ojfgg40c0LXyrFeKB0adG6hmz52kaYqqoRqPhqEWuAR5GtWNAMDtROL9lzYBPpivfDs0QUEKyNIJSZClKTK+pPPwbBIF+oHcYJu6XWc4AZUZl5Jn28EWPmHiLqPrpAJBHuWHfHPOtZEz0UjDATzEhm0MPxHFbr7k88gc4uOWBS5B4iyRvThixDAtQFfL8pBFDkUe91xs9FpkJmjB8WYtbgUTI59vUYpDcsocLXNUw5VjN5TMCx4T/mBCunB44NWDe2n8x9NxcwJ68sUlg7E6SADvQWyRRArtsMWJ+ow0xEpbTsaRgPSixAVfuexwTk08Qao3DC+29Hfn0/rhBcdgvTAm2ZVHN5hrYFWVb1W0LcirG3FgkEj39cRgwu3nVfNtalS1/vaRuN+24Nn2x0SLpDgA2KwWvwr4iDWiPW1EA/c3xjATyROnUkLn+RRda+epIz8ri7A8wIWTcabvbejV3vjt/ReuiSBGkUq5HmA3AYGmo9xYOKeP9HKG2jZoXNWLtSAb00bK+zLVbY6Pl+nRhQAgoDbDmgqWvUpkAEeSI6hzjmnxTlwJDQrcn2x0nqDb4pPxKoZyKBNWb9/T/PbGVRLEOCMFUySCMXbcAE+315A9cSy5BSthwRXbe7w76Bk0jAtSseplHmJB5+VKsG1va/KCTWIOqdO0MPDIZGTU1cWT5T/xANf9z64mNIhsq1taTCVwZYWBVmx9Kw6zGVDwMpG+mud62Jr3rVR9awvhVlJ2PYnb+mDv2jSNLEWxCopoW7fKv37n0vA0zGqKroln/lmBk1R/ioLJVdKnUCCEB2pa2ZWPZe92D1eKFIvFSNUiHlaIJpkLKSTx5bQKWpgymje2+Cz1VoV06NLugSr/APfAOtrOxuSWNLHJPouF87PKhAp9cjb6GJXSvhl9YdBZC7rtWsg98Q9vNJNpspyQRYXRcHTw8DSapY2CFljbTpZD5Q4G/KmjuWW6vi+lKOMcr6lk55IUSOQNtYLafLuANJQDTdURTDzVjpvSEl8GMT6fFCjxCvBbuRt6+2K2vziUsjKYRJx4nG+nGr41YoM1CJEZDwwrY4pOZaXLzIjCWQ0zAI6BZKO7kHSVY2LAFWSd+cWvrGZaNPJszMFB/dvlvsoJ+2K6YMqHUyM4c8kytqdSdgxu6vfauK42wynrJWOB2QahCSziUMxWTxEc6I2caU0qTRoUCdJ9TV7CZXPCDMiJ0RHUxkSL8x1MiszMd2EmphvxpPNWN+owLDmdBmkkQgSxQjcM7NQtuKVgDbd3s2Rgozv4hLwRtVFu+la06UtfNspJ45HOGwCLIBdXSGMKAq8AVXtiLpH+qB9S5/V2P9cV34ahQZ7MaBQVFN9yHVSAT6LpoDsDW2H/AMPj/wBND7xof1F/1xMmzKT5uIGEGRQ8YM5KltKMxl0proboAzE2CNro0MY+F547QxokevUrpGulGKqreIFshSpYI253NEmhgjqWQWXIgPY1U+xogu1kfcOVPqCecMejZGMKkwWnaNQT7HzV6Dc2a5PODGiDdNFOA+uZJpsvLEjlGdCoYGiLFXdHBmNg2CCwhc3+Hv8ARxFE6mQM4JI8wFFau9NnSS1bk3225x0KLKoiaEVUWuFFDf6YmGPNjiSVgAFgsJGABXbFf6DKsmVhVkdQ8SgFlKh/JZo/SzvR5IvnFhI2rFWyMMngLFO0nhqkTROLj1SlfJGlNbgiwfTm/wB0gJlLqVckdVFn4pvFVWleTSWdVloxsAV0+ZVDahqHzFuCa4IrcFsJYpFoBygIodyTa35QAti/mXTycT/FLPLm4oPPJHGXsgbNpbTqfdaK7cc67AxpP8NpavCAkiGwD5lbYiiDfqabkHCK747JKswlGJqNujclEgy6qflK7gn97kfxofbCvLR+DMPChYpqN8A6SpBRATZ382+keWhvybLHJmCqOjxxjeSyAXPZBRJ092INHYC7ODoOmRISUjVSaHlUD+WJG1MhmV6BYHgCNE56ZmFki1IQQe3B8vII5BHcHccYNjzDDgUCNu2/+TispM2WmMxowMumYAbgjiX3AGx9q5qhZIItQFML7Vtx3H1x6VGpxGyNVHUblJBTvIS6ks898N4+BiudKJDUb3Hpt/nnFjQbYp1C82u2HIXP/NikZ7KPPIXDiOLgOBbPWxIvYD0be64qibX8QZzw1OxJYhFr95zpWzR0iyBZ23H0xQ/iDrXhKmX0mSQaIj4Y8ocgUtsQASN6u6IJ5GOcOym0DEXhMctlUQgLmWrUWNhSdRFNpIUBbvcUebFHfEU+QaNm0v4kLspIYedWY1YYcgs24q9ybO4wk6Tm8tJr1NISrFSoJXTprUdj5vNe9kVQ9bbQ5hVWMOwzGXmrQw23HmF0avy3YobHYYnD7KgtaLtUchCg6yAFJ+w/ne1ev64TvPDJBmMxnVKprMMe3mCoQLAF0/iBjYrdR2AxL5XQ5uO3hil1RrZJZFtZHPJJHmZRz5R3Ows/Vcwh05eBcwjBzpLAUVlY6wO4Ikjb7riCtXBJYzY3vHgjLpufdCGSPNiPwJkmryyiVWU6ypAk8pBXUAbIsFgp53xA8SARePFGqTfia0dn4Fa5EZNJFsAb7tZ4sTZzqEkMYkzXhrmGkASOKtfhtQKmrJpvPybIqxdYIiE8hWGOLQqAOVlYLYJItKRnQNpNqTt299pZcvaNu/8ANp22SzrG/cmWTjbwRM8gIi0OIlQIpUkU5onUNNsKI3G4sY6EMUPpWZTNJNmcyqCOvDKsPk09hYDaiWJ4B8yirGLF1B2GViVrDyaFbeu2qQE/3VbjFBaGaBAb7o+HqkLnQksbMPyhwT+gwSO+KVmpQwGvSyK6jRpYMlkgebg33AHDckc+z/WpIvGgTTpUWJHkoqGUHSNiTW5skCiBZo1gBcYXGAEb17NiUKqo7Rq4Luo8o03wbshWokgEUpHrhXJOU1eIE/Z6Yu5bZg3qKo7UAb4A9MRjKnYmfMBgBtDGSkQIsIABTUNuCfpiXp/wtGX8W1nB/Oau/pVAjftfrjWuA1RAStBEZclFqHmDxkk3agkBu25IJB45P0wWnTJn1RmQrGbDMRb6TsVV72sDmibJN4OTK/tOuJCFgVwCyk6nK0xCkbAXSludmHO4l6p04pDI7TyuqIzaDoAYAE6SyqH/AEIvBF5iGoTEyknwjKXkzj0q3GtUbAADKu5AvZMW/psdQxA/7NQe3CgYp/waHXNyXRWWLXLsdCHWxVUJRLTzyD8wOk7jjBuW+MTL4wii1eExBHm8guleTy7IRbWOANtWMdcylNqNAklWefJxtGYmXVGV0lT6cV64lXYUBWAem9Q8Wwa1ABrW6KsSAdwCN0bY+xFgg4L39MCmNIIkLazj2vGpvGReClEpVPpjxONUWsZbGoVscVToz5Xw4GEzFkjTyfiPobSAQq7hWO4oAEi+2LUBhP0+dIsuhO1AJsCxJHloAWSduBvhlNxBkJVWkHiCt+odJizcpmdGTyqiEM0b0tkklSDRJHlP7oJ9AhzeSkyzSHWZIEYBi27oGUENY+ZbJB2JGxs74sOU6k7b+EQn189fvGMgEfQEncbXthdN1AHMTaSSCkepSKINuNwRYNAGj7euMfRDxDk6jULD2SkubzoUMS1AUSwNhByG4FoRuT9QD6R9H6jJN5tC+CVtJLIZu16K2Bokb8afXaFuhxHNIoB8IaWMZc6LPiEHTxsYhQ43usWCRQprt6Y86pTDAvSpvL3ISSJzIp1UgBtf3iRQvtQ3wb8HQUjQ/wCxk0qTt5DToB7KG0f8JxE2M9MlZZ5Kv5E7j1fDME/twhxLZbI1VlhpXFXz3v8Anv8A5OLCnGKvC+pgfUjc9ux/piyx7gY9ZeRXGiS/EkmkKxDnTIrUqltu9gA7AEt9QO9Yo3X+lMXZteqF2Z00baXYbOWB81NuvG3rQx0bNcnFDzkro65hYY1STYG/nD7gvQ8pNAhvMd6POOqf42R0YVWnIhdDGwjghOvwpFppPFsMms7Pw+9ntzQpnKGkVIimlZZvFdRdLGAAFHHzMovsQZMV7q2YhnzZEsTGcfhxRo1xgKTbavKSQwk2rtXviyZXqh8XMvOBGVaKNgu4iUrqUk0PzObatr9BePKrOdSpuyi/v9/eyoaA4ifkIeBJ408PLafEypKmI7LLE/mRv71fm/eD490Yv4TMMoYDGxqO7MgIAdQTW1AADi0Xf08mZ6hDIFbLx5gEhROpCtovlh7WTQAGLH1CcpGWVdZFbDkixde9WceU55BixncHzn9iQntaDe9vnyFQc1lMhHDI+XdBOSqgyvTx62CltLEFSoLG6vbnBkvxJlsu34JfNTNEkXICaUujqruSSSLGw4w6eBc06uVSIxEMC6AyGjx7JxfN8bY1zquHZHXxWPmHhWniLVKvNqFOkGj3B/McenSocRs1J7ie7fkp3Eg9mPJafD+QSPJuZmD5iY3THUVDAIFUnc+UCzZ+pxbviBtQEI2/O7jYoqmgV9GJsA8ABj2o1lYZGV4jMukPUZZNTWhBNkEAEMCuw/LifNZiSSOdpAvAiIX5WAGo3d1q11W9b84seClNGyAzE+XfQ5OYgtrV5NZR/wC7r8uqt1P8CLw0XpwR418d/ClY6jel2YBmAJUDYkkk7Hygbg7R9O6kZMx4fzwurEhkPlO224o2CeL4OF+Ty58HUYg51NGAw8w0BzHvyLAAI9WUjvelvVa4QnMPVNCrHlwyxCyZpKOqzZ0AnUxJJOsiq33x5RGXUyqkqP5S7ooYN2DEKAVPG4523vZY40pHq1yIFAtLDNSjTWncAnkj2va8SZiTQuYVSdPhg+fYqH5B9WUWa72Be94Esb4rVbYMzCh8JWjUqP8AVgqCB/d7DHupQeJE6D86kX9RQOKgLvSkccsSyKGQpqYk0TIWP1JsjejuMWPo8q/ipGRoRgFA4U0Cyj2BrbtZHasDouVbi6LNlMpK0RadJ0UFkA8WFx5CrC2LMOLUGmHygYsmRzqqCUhPhaNAi87qycWDHCyuxA7sx3IOmyMbKW8d9DaLRSwq1fUWXzqdjsgFgg1QusTdJhD5qSNoIlURq2qPy2bK8DgEA8k/L74B5JF1FUpub3JX11f2eHLSZaA5WtdxaVBIosIWVCQSxJcUbBB33OGfSeqLOtjZl2ZfQ/1Hv9eCCMJvjrOyDMRQ8IrCRQBZ0qAhNH1MtXwBG3ffCPp/VtLeIo0tbhlB2bQ2hgBf5qsH1q+d2sZmpzup2Yk06kHRdBL4Vde6pJCImRVYNIFfUa8pVvlPAYsFAvbetrsGwShlDKbBAIPqDuMB/EnSxmMu8XcgEb/mU6l+m4rAAr14CDm+NYFfw2WYSaSxUxkkDjlbBvfi+MMuhdbjzMalGBbSpcLuFLXtqGx3B4PbFd6SgaNDJoeXToYkCyVs0QeDySOxvD74WgKwK7BdctOdIoAEeVR7AfxJPfCKNc1HEEaInsDQE5xXct6XXnzGnsLMrXvxejV70W9DXuoZ7NRlywjEQN+IKDBfQAsAX7C6HH0wLmc3ANSR+JzTamZkcncrvYViTYK0Q1c1WK2CUhxiyg6LnIgwWRR4pJaSQHS6VVqWBDhQDt2IF99/dYniXMjw5GfxI9lsu3kbauWYHxGPf5Th0vTYliSWXxHchGJL/wDEFKrSMN6Njfcn2kl6yZPKqsD/ALQBToWwGPm2v0FNvWxxQwRolhx/y0SDpbMczJaVpjiIDCiN5hY/l+uCcw3mq9+f8MBr1VBmS7PIYmiYeJKQB+G12CANirMePy40yJEjvMuwfTp91A8p+UMOSaN9vXEWOaQbr0cE/MJCOU4j6bHqzZBn8O410qQvnYM3ruasbAi75xIV2wpTISNnMsiylFbxFZiFYlPK5XzAjcKR/E4kwpioLp+K/wDMkK3wxt4rKxAKkWBw17hh7H07EEb1eLDHmAALwh/8PRR+FmHL0iEyHVaKeRsKYKzEVsTVg4cRdIy9D8GNvdlDE+5ZgST7k49oPEaLxnuJ1Wc+7DdQCb3F1Y9j6/X+HIrvUMoZAsSQtEmtXYtpAFNrIUKx3JFdhufpiwZ7L6xWpl72ho/rhNnIFiBHjyqOSNYYknc7sC4v0Uir2rBnRHTnZc06Xn5VliWZ4EUo8sbuP9odZDbrTLbjt97wcoPjTyx/jFtJljIA8eJlC+Ve2kqdN/MCQfmBwn+IMhlcuZpD4odiWyrrvGCAaBrcFTS0b2CEfmxt0SJnlhnilLzNEAzMfK0u7mEnjeMEGtlKIfUY8zEUxwyG/rmmseQ4AqwdHy4jDMmbJyxSo0Yi479GbfbgKw24xPk+vro8zeITfhlB/rgDp8o/evY9qptgdqxnMhlY5C2fyroWN+LGW8N73tgp8jeqjveGPUuq5Yx5UZdlVCzqPMYToUMrUeQS+mrqyN++PLdQDzcEzvA5cxqeenW6pbUi1h5oubrhcrqHhxhlDTfkBJ8yqSPMK8heqt77YJbMF/JHplG5VtRQLXlNsPMPShfccYT9SciM5dZpJHZkZjJTeCAQaJUbsSAAu5JOGssYRBLFpVNAVkkOnTYGzXurX3I797x6uFaGsFoGyS50uIlRMXaRY6ENCgWGlBX5VI2bazseAT7YxnWmhWSXxYeKILatX7t2ACd9hsd+e2Cs9CYsrFHLpklMitoq7VCGc1vtQYfVhhR0GaF827OqDSFEWkkqHIJcAknU4UqNW21gAUcMqvysL4mFwknKnGQmkanhyxjJGzTNpq/7AtjXodOJYOnFUK5jNE6iSaqKyTfNlgRsBRFUK4wwzKMdIUkLfmK1qrtRPA9Tz6eoligjjFqu/c8sfqd2Jx4FTH1Xbx0HuqeEN7pcmTgFga2sknzSOCTyeSN8Z/YMv2y4smz+CeeL3XnbEuYzkcgoNKlHlUcfa9PH0xHGI78wZ79YWJ/XThYe+JJPqtgbAL37BFz+zi/7iX/P3xpF02IAaI3h/wB2Sld+Eb3xLoi5WA/ZNJ/jWJ/2tu0T/coP/wCxP8MZxHjQnzj8rco5IaDUrEx5hwxAGmQBrAutiA9Ak8N3xJlviR8rM5liLtKkcaMgPhgqz/MdytmTgBuLJGPFXb59KCxsPMTRvkgAcen3wk+LZYnXQW/EAJQ2aQkEayAa2F0T9sW4Wu9zw11xv/aRiMOH0zlsUw6hnJMzmFYq08yIQI4VACq5BJJJpb0Dd2A8prEWZ6UcsnhvHbECRlFkFmOpyPWnJG3ZRt62XpWcy69K/aIg5Vk1PdeI8l6WRuBqLjR2A7UAMVNZpHRzOTG4pndS1beYgE7mqo9tydroezScXGwgBfMVW5RcySrN8Ny/hslEaHIH0YBx+moj7YblsVn4KzfiftLXf41DaiAESv43iwvKrakDLro+Wxf6YW/Ur3aE8Js8lUOhZRHucoviOzktpGoBjxfPy13xZum51EysUkjqiiNSSzUB5R3OKnkZCI44VPhmQKQa3VCtyV/aDAj+zqXb1YZfLIrIMtAutQdLyOSFA+ZyWLAHcCwCxv0BInw1N5qOJT6pAaE/TNwZgVHKhYUw0kEiuDp5rt7i8Vc5ViSvnaSWV4lCr+DZZg0tEkjSiuxUsLZWobgmwZWYuyRZuON9fysKYAjurUCrDm9j6cHAWWBim8CNHkGXkZib/LIhYWzEam/Eqrs0SebxcGluilJnVemijiXwYVIA5ZiSzEbWSdzxX6Yq/UswsRqGICRibdToPI1s1KQVtt9XJ+li5jIPMTIi6V1HZ6BPuAL2u6uuPSia7EfDmuVGj2fYrrDFnLBQF3JosdiCD6jmujF0L4ywkX7IczLDDLQihjSV0587FgqarOoCjvtYAu+1yRcJumqEnc+EIjKiMFB2pbB7D1B+55w8jb0x5H1BzjVIK9XBMDaIha1hV1U1LliDv4w/RkkBHrwT+gwZn+oCIanrQOWsUCeAbI29/f74A6G37XmfHUB4obEYIIDltnmB9BRRTXZ/XCMO05w5HiHjIWq0J0zXlvFjYrMAxHm8oIJFFRsa2v749leqPoUg0CLo0DvvxhjlWLRl4YAhewZDpOyHSNh5iQQdjQHr2MEXRnAACmgABe+w29Rj1LyvLpZYunkrb4qfxYoLAWLK8f4fX+mLN1AkatPNbDFA67mXcnXRr67E4bWdDU3DNJMoQ9kIBUtdHfcbffnEeby6yZqHUzoFA8MqdKrIrFvl4OpdvoCPTGkLkGrr+vf+mI8xGdweL7fY2PTet/viLMYhWPphwVmlgzIklYGOSAxkxqRTB9qUngrzvzuPS8VXoyRskrZmGdnc6ZSI9kA3EarGxdVF+m92ecPuhdcEMfh5ttI/JMflYej1srC6v5T/AAwB1T4sy65oeFvJaoSDayKxWr02NtbENyCjDhrxNRwgkh1gdxbRTOfH7UuSymXMitlAqmIOdKqUDMBQVgQB+fmtQ9RvgmbImVVJOosHUtIgVozRpl4IW9q53u9sNP22NxbnSALL3Wmu9/r9jvscBrHmXQMXjRT5lWRdTldtOoroVD6gA1feselRayk0CSR6pb2mbhL+tBYULxKiyGlWrNE+UAHbyDUTp4q9sVkZIKoCntRsWGHfUO9mzfqcWMdNym5nVJJmFu53r2U9lHyiuwHfCnNZAg/gurR7aL1OxJu1AG5G2x3PPYYzitcYAj8qrDZacl41QMeami+V5VA9CJF/jbD+GCl+KpV+aSE/3lZD97Y/ywZlekLQOYJ1tR0hjSXwNqsj1rnA/VcgIGXS2qN9lN3vzV/Y4mNOhUN2qoZSbfPwvD4rlPCwN9JT/wDA4yfiyYcxxf8A8p/+GAXgB/KD9RgYR2xVItZFXVAC+LPb7Xt29eOCw4/1ROp5RJKbf+cZBymXH1lP/wABgZ/ifMMRTRgf2I2b9CWr+GJYehEjyTxmTvGFFD2u9X3PPoMAkMCQw0spphzR5+44I/pgWYbDT2WhLpgON5WZM5LIPO7n2LAfqEoEfXAoy11rNgcLVKPt/jeCQMY03itrGtEAKgUmhMcn8TmKOXKmLXHIodSGAZZBWwB+dSUViBR3bffE+WnBhaePUZERhoc8X5gD7Dj6D1G1W6mZNS+GT5kYEDlgCuxNihuboj+OGBzgZTHBEMuvEhUaS1XSggem5b3oeuGtaALbr5D6mxrKxHVWDo8kCZbSWZpUcu7i0Z9Z1OGogqp32O2wPbDKPq2mMBsqI4Tw4jKAejA0KN7htvrikSShaRAC5FAE7KpFFm3uq7fm49cWnK/F0zInjKGR1AYlV0twL03YDdtu/bCzTud06hiBUbyTuHpKRxftEcjyKAwZXpiuohnZaAo3yDYq6rgg5rqWWSGaGZgGcatNFiV0hStAXVi6NAhjzvhvHloDlneJFg8pEgSlBSvOD2JA3B5BA33OKHk4w7zTtTM0hIuiAtkKwHHYoD2CbYw1OG2SrKdI1XZAj4/ih3kjKpccfy6V0LxV0GkYbWK0irN9sS9R+IJWE2iFIfFAtrkHnGxc/g1ZUBSb4AwLNmGPLHFe63naZUYE3RG/c2K4r6fbE/Fe91rK1+EbTbLirZ0HrcuU8XTCPMo0p4mm338zGQLztwCTXfsybqkcyj9qBRg3JDICflBVxtZu6DbXWKr0rNP4ajdSBRUncadq5Ow2r2rDDJZ0e2/ddj965+94wYqqxxMSu/hNLZBRPWOq5ONW/wDUL4i7qTIZWDLdLuS1civc+uHOTk1IrURqAJB5Fi6+2EkWTRdUkSJXLBVAv1JAHPO61/dONJ+oZmQVCixCzcsrK3/KiMb5vcjC8RV/kkZREJlEGiCHHwUHUM14uZYNlppYoTtoTUGloEswuzpUgKKPJPpTz4S6i2uUtDJAlL4bSJpLNvrGk/kPl7DfVv6A9I/ADDxGkkc6nkO1tQGy9hQAA9Bg+TU4BJN71XP+ffDqTQwTF0Dml9joVaos1aG53iINs4oI3ox2KoeLGwJvnGo6p69Qg+xj/wAMLOhZzwrLk+hA7knYAckk7fpi05bp7OuqV5UYk+VJdgLOkbbXpq673ilrhF151ekGOQvXc9ovYmxig5zNaje/vf8An0xa/inOL8tiz6jFMle/89sDXdeFdhmw2VGYj613v/P1xuTQrfGqlvtjYe++JlSsxzfl5G9g7iiN+cDwZGCNiyIik7AjtfNc0NuMSrIBvjEuXRqJG/6X9gf440FA5oN4UyoWUrYKnnt33H3G36YYZvrArn74WEituPTGI2HAH/bvjZWZJMqOVYXq49Ru9Xdj6H29uNh6YaZHIpDIj0qlrGkXp1GqoXV7NvW9/TC6NUUnTQv0H+TWCZSz6SFLaTZFA9iBseRuf0wt4m2yAsW2YjUysJYi+ohU2sCzTH0Hqb7AYzkGAMsMtGMGt+woNvf1/TE2WzOyhWXgUzIWIH/MBt9Pr7wDo9TgOTKpVpPMB+IwK/PVA1qsCgNx+6MBlOhRF8bJCEkYVHFLICxCHQVBFnSdTUKqjq7/AHwxh6bmI4ZAYkJfceHJqYHSFrzKo7Xzh5musOBRWrNAKLJ9h/H6UboYXeO6OA6tHq4sg+/IJFjmv54Y97nWtCMmoRBN0uyuRkMieGqCJSCGoq0en5hVcnvZHJFHC7PZrU7SuVVXrT5huq3TXtubJ+lYm+J+nKkiMmty9tIrSELJVCmobj24+o2wJHmpFZyIYV1ihRFp7qREDv7k42mxw7TboWOeXTl0UsMWoDTbX+4pb+I2H3IxHO2jxAxRGjUErIwvfgUG07/39rG2+NM340yok0gYIbBCDXfY6je/uADiP9kF6mt2H5pCXP8AG6+2GhtQ6mE88d3T54oF8wjzIyiRQI2JZjpZiasACqUcD13O/OD5UY0PEaiaoVqG1nzfT2BwC8niSyqoLOECoAO/JJPAG6j9cHQTFZKZSl2Rqqj5VUBeQeW99u2Hi0BfJfUATXdeYUscCKSoWtrN35vU2dyb788YaDO5Z/D1xzPOnkEcTKfFK/KSmu+KPymubOFWaLVqA8677i9u4oHfYe24GGuWcQRyS62YkLWklNR4VQFbuSNiT9dsaJlZ9PY57iRputszn5afLeWpaaQLuscPZA3D+IPzc7vxQAy5CEszBV//AB35Deikiw35ST2JxD0zKeGlGtbeZyNrbvXoBwB6YJlmCDUeP1+gobk+wxPUOcr7vDfT208PDrO1nl/W6CzTaKUgqTwG2J+h+VvsT9sCzZNWrUASODW4r0P1wfHRUopaMH/23jtCDzSsBt3pSMQydOevKU/4XaMfZHEqj7VgRUIs4JTs8dpuYcwkXUoJTICATtVqKJB5VjvtsO1frhv0vLaWMjABmG4r+B3PHoKGNmykw4AP/If/APRf5Y2RJhdqD9CF7fV++CL2kQl02Nzl2Vx8EwykzeJSA8V/W+eOffbEWUzqvKyrXylhW42YrfH5qNf2VXAkcEzfMyp9Brb9SFjvtfh4mRfCeERIzuxZQBuzalJsk7bMqbnYD2wunTbnnRdiKVUsLy2AOeqZZXKzTajFHaKaZ2alBGxG1s1dwBXa7w1yOXeEhpdJjNDUmo6STQtaJG9DvyNq4KVJSkeVy0YpFBdmagBwSWpizN5uAbokkbXnLzSxF1eKT8Og1KSAG3BFfMDvuAaojYggV5BEjVeRxyTBWyRoZ43gIkVWBc2NIDAiv7TC9QHsLIsYLzvxkI3KaWNV8vHGJsllhrMsMesOLemA82wRgCd7Uc2Lod8IFjztt4OVMset6ewn5jYKsQQQbU2NyLwLZBmEuoQ83KN+LtpDtfI3OK4H37nsPXi8dC+Keko3mPYnFEy4VrFfKa598LqC8qujVGQKDzcgG8ZOrDqeMCFmqyPX3IH9f4YG60ghjEnzbkEXX5Sefqv8cJkTCZxUtZRx/THiFfY/4fxw6j6SpRSSbIH8r/rgLN5MIpI/TBlhC3OCgoYqxm69cbZar47A19yP6YaZDJCUamOx7AV/HAkRcoeIlDwKdzQ9SdtsERhlYAcEWj/la+x3/wC/bfGczEtlq/1cjCv3gt7H9AcMs501JI0G6gsG2J2JNmjsR/8AeFvdBA5rswKUZqALmNEQUApqZV7G6BrsW83/AC4fu6rJDqYC1dRvy50kAe9Bh/3xCnS4spDJKiAlVZyONRAvc777cm8KxklWONjbyTFUZ2ZmoSUzBQxNDaqB9DvWMbQNW02H3Q1KtgEV1OCQMGQAuCaUkgNYrkAkfWj6YhzbkQRrIbk1KdgeF3dq5C9r/tDDLIZK0D+JIDqcDzk1TsBsbB2HcHGvTIAJGeyzmXQWY2Svh6tPoBqN0ABeCcx2SToFhqyUlnaOYKr7FbCspI55HoeB+mEufyLQOFY6lPyttv3o9roE7f8Ae0r05QSP7TAew1Gh9hQ+2N/iXKaoY1BAYvQZgWrSrNxYuwK574Nhc2OSrNVrYc3dU4Ygz0/hrZqydKji2PAvj6n0wbLkn0xt4gAeRUOlKI1Grskj+GNOn5YLnJfzeECoLgMSJAorsAAA21b6zh4qNJhbWxPZhmpUcMH7OAgosb1NprW/JF/2hqr0r3xNkc0Zl0mF5ozsWCjSw54J533oEWO3GCM70qIwHZgfEjUESPsC2+xYi6BA2229MFx9SIoIiqoAAHoOw/TAvaSOyJK+PxNE0Xw+5S/K9PgCIHLa7K1KzpyTpUAkBqFLYu8S9YYRJAD5Y/FHPACozLv/AHlH6YxmM1bojC9UiGz/AHvT6jFmyzq8uXikQOskoFHtoBcE7b7oMMJI1Xr4GoOFnyxB80B07ouZnXUqiNe2sEsfsCAP1P2wHn+mOLjnjtedWlinlPc1S9tid8WP4r66yZhoEXSsaxGwa1eKxX7aav3vth30/PlowGGqwbPc1hUXXq/8pVMk3B2XP0MalUcrHGb3FAIw3DcaVFWCTt8vrhlD0vKmIylw8WoJ4zIZWdv7AA0qg/eAo+birJnR8gjZzMxAaRGHUHkeYjgbUARxeD+uSyBnRXADbkFQQCK3He6rvW3G5w0AuHcpsRiA6p/1mGmLdVX36O4sxFWjJUI5awL2tgTqA4rc7ki+MSdG6QZwWMqLENvEUbsxF0oJI2BU2b5qrBw86N0eMxKHGtI6OhgCraQQuocGjRHuAcZmzrSTKhoKOwGNbTzGEX83ENGUOsEJ/wCWVKsYZmkcC/DbSNX0JqiexJr6cgTo3TWgzitM2shCrCKJ38ItpYamUGgR61flNVxZs/08AhkJX6fbGMl04y5URvI51ya3OwLDxLaPy1SkDT60d7xxpgFA/F1izKXSCtsn0qZJdcTxiJ9JbUuvUo3tSGXSSLFnUOD63vl80s+Zd0l0oiiJGDWruGJltflZR5VvmxIARVnQ9JyxJjGXhCD8oQBT9VGxHtWCM/kgsgZKUFVtQNrur59KH2GCyqQgk3QHSMwEnKIkkYCq3hsrLWq9SqCBqA8u4FAn1NCxp0+r0SyKCWagVItiWb5lJ3JJ574zPlg7RseUbVfr5WSv/wAr+2GMS7DGhtrpT3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QTEhUUExQWFRUXGRwaGBgYGCAbHRocGiAhGxoaHx8iICggHiAmHhoaIjEhJyorLy4uGx8zODMsNygvLiwBCgoKDg0OGxAQGzQkICY0LzQvNDQ0LCwsNDA0LCwvLy80LDQ0LCw0NCwwLCwsLCwsLCwsLCwsLCwsLCwsLCwsLP/AABEIAL0BCwMBIgACEQEDEQH/xAAcAAACAgMBAQAAAAAAAAAAAAAEBQMGAQIHAAj/xABGEAACAgAFAgQEAwUECAYBBQABAgMRAAQSITEFQRMiUWEGMnGBI0KRFFKhscFictHwBzNTc4KSs/EVFiRD0uGiY4OTwsP/xAAaAQADAQEBAQAAAAAAAAAAAAACAwQBAAUG/8QAMhEAAQMCBAMHBAICAwAAAAAAAQACEQMhBBIxQRNRYSJxgZGh0fAFscHhFPEyQhUjM//aAAwDAQACEQMRAD8A7e71isfEHxDHCrF3VdIs2QDW9Gud6NetHDTqOY5AOOWfGHhzx3MxDRlSskaFWHiGq0NbLwLU8iiN9g2m0E3TMkNlLJfiOXUXeR1LNdBjt3CgD0HoO1nvizdE+NIpQNTaSWYCwQK1EJ6gEjTzVk7emOZ5jLJ4gHi+IhpRqKgs3zsNyoUeZQQa7D6tM3lgAN4nlfZYx59Ruj5jpFDeyRtuN8W4ith7Bxy8tz4wp8OzEguyjNz5eC6v/wCIayFjeiJNDkC9J0+JW+1kaR/xeuJzMTIfMQqKDQrzFiw3sXtpFVXJvHNfgbM2JFYG3LFgSRTK1bHmxdXyPDFcYuCZsouveVi3huLXXWo+CdgF/MOasMSTtiOoMhV1N+cSnMWdkZrAURWRZJ1NVgkCqAsbGzY7DEs6OW1JKVofIQpU/wB7bV+jCvQ4r2Z6k0USrp1SqAuiMlrJNKASBvxuRQ37YxlopS1SZrwpfyRRaSu25BLrqkPqRp24HchmEIy1MG66pDSIwIEAkIuwtE2LHcix9UxS+p9Q1Z3OPViMKn/KC5PPNONvbBPUM/MryiWDwo6RZ5UWwwQsV0qLepFIW2FLTAEkA4p+cn8SHNtRUM7c7HzBdj6ff+GFvdIT8LZxdy9im2SzjeBEsbRhxGoYPfJA35sD7YCy3UHDSGYmRtWmo01IKHCn7j5q3+l42ziRsAsug+mqvptiPKyRgFItJ07lV9/vVn3OBV+Qgi/zuRjZuRVIiEfuD5a9dwML8lnm1v4rxgjTSK11yeT3O36DA37P48hEmXVUANs1aie1UeOe+Co8nEgKhEUc1t/XGrQHF0iw+bQsfhz0ywxPTlXfayB348x3GDc7lg4AB0gemxH0I47f4YBymeiGpVKhUI3FBd/4cgjBLdQj1KoYMzcBTqugT2Pt3xyOmGQZIuhP2aWPUVbxGYi/ENcbCqFYHIiADTxKX/NpjZgfuB/PEnUs0Nx+0GI/ulRf2savuLxv0exGg0NVXqZgbvf63ft3xyDsl2Ue49/OEdlZxKllSgNgA7GuxrkX/hhd1RXAI8aJUYH/AFg8wHtvR57j9cYzua505iNPYgEj+I/liHK5yHwPxW8TdjbITZs7gVVG9hjVz3tPZJ8ZA+xTDp+ll1xu7qLADHY0a5q+3JvCvqaA2FhzIYjhG8h/RiAMEtNcSuswgGkEilKjvwd9vb+OCMinhBg8wdidRuhzQ2F7DbHIS3OA31tHupHzpUxxpFIDYG62oUc+YEigPfBeQhKg69BYk7qukV2Hr+uFCTEyFhM7pGRaqqtyDW6iyB6UTjbMZ3xJEWKZ1JNMAl0KJDHUu1Ee3PtjQVueLnw090VJkn1LpmKoGBZKBBo3Q3tQe4uudsEZdVjnhZEQfiUxHl+ZWUWRuRqI5vCyBFVnT9ofXszyEoaPygGxQ+mNII0V2KymaQNG7EsNlRwe2w2JNY5yAkRp68vmy6R8I5vTmM0hJtjHJuTwQY9r7fh/xxaJ8wuqHVuuv7WEYrf/ABAV/a0+2OcxkjNI7X4QRgxVynBBqwQDS6iAQQdJFDkWOKSWO2lSVUZtmcrWx0qaBJTUADRCiz2JrDqQloXm4mBULSmHWsz4lEhtFvwSthPLQIoi2PN8I3rhf0nNDxB+zJ4b3ujlwjpuNag3wQN15ve7Bx7LZ4SBolieTTbBlZQlSEsN2I9+L2APesAdQz9TrIGh1RoUVFd5WGoiyypGSD5R3rBGtTack35an0ULqZNwE9XqMeUdVJaMMzK8bO0mlyDIHRjbFWAf7gbKQQQct8RzZpGMXgMutC0JZkmRA4YhybBZ0UjSQoFkamqzXYvinRnHknjuYoFFeTTGupgwBJom2JsqAALPOLO0sObjLKxSRBasRpkiJFht/wAu243VhYNixjzMXi6jH5WiBz/Wv2KqpUgWCU86V1ClRo4XlmkRXlI0grqBIDM7AAA2FQE1zVW2LVFOSASK249PbbbFM+G9UmWiVbj1pDIdJ38Pw1UhSfRlF96bsSDiz5eIqoUuWruw3P1oAXi4hT2QWe5OKL8QdLbMoWhmEmlCCrAarFMptQODR01vexF73Lrb0rXq3IFL8xsi1G+xI2uxV3Yq8c8+IOo5iCUTInho2zg0wYqPKjEHy6ySoI7qt81ggSCI1VMAsM6KsdFjh8eSKQkM0ZLdu5YgniwnBGxUt74DyM7kJ+z5UyJG5JfTp1i7C7bD8pI33AsYV9XyTK2pASapwAbBrcmuzXzjy9czHhqgdkVFCAItbe9D2G/t98JxeHqcUmNe+EvDYlgpBs6d0o+Pr8sObmeMBdRNpKt6bFsKsV5hR332w/6f8Qr4sTzIWcEECJTq0kE1pDamUMVO4I2PesVXouULSFpGKkg8kBixIJ2bnavX5h3xYOnZkpAsgAaSd73Okeb5ATR2AUACj2xQ4cOiARcrsMHV6roMNF1dOjTQzSvLrbWgBjjbUhBN25U0W7AWKFH1xH4kRVxJLFDIsgZ2k02UWmXQWO3mHO9HVxYOK31DqLAQSlSsiyoFGxatVOoI5BS/sRweCuv/ABDDIQuUUZlzvqZdMabbFmYDf+yPTCBBubKuozK4s10+Qs/EHxE0gkCgXmFEcaEb6FLXI/oDqBqtgB3NYQ9Ty6qiZZWt5N3bvQNvIT2vgfUVxjEkwy5bVqzGakHYb12FflX2GBsk1K7v4mtq1yaCK9FUEXpH0rAQqqbQ0Zdzr0HufT7kyRy3UgiaPfgEsxHoDYxpBmFDhIoStnzHw9AA+u1+2A4ZQ0ylZXnKAmiQoXt2UAnthlNPQ858M+o8wFe5WsanU3ZhPLuProtsxO6nyxh/SnAP6EV/HEEssZRTmkRTvsw1VvsLAI47XhWucBmT8dpQCTpVONjuaG/pWGA6gZGKRkilNsyGlNiua7E/oMct4ofMHpFj9vdey04MchhRFQHy61Kqy0LO3G/euKxBkomiYuY4iX2URkDiyaJG9j37Y3zeZm0FVQHy14msUNt39ffEuVycXllAF1djYbjc1x39McsAkiNR4eVj7IjKyM+ozIFF+RWIJoDfA0sQaTw0zEgJBOkMGoD3O459e2NUjefQW8PwiA1UWJsbA2Nu3GJ8rlITqEahaOklCVN0DyDffHIrugepsT5I5MooVVPmoAAtRJr7c4lIrbgD+mF2VyKiTVqd2XgM5YLfcX6i98L85AhcJ4c4ZiPLZ0VYDHZiKA/pjUw1CwTA+eCatlMu2mQrHuAQxAF9wceaaKQsjaG0gXdEea6H12/liDqkmlafLiSNardduw2PG+214HykBWNz+yqupvksWUrvexN3scaszQ7KB32PsjmIjGmJEvc6AdNgVZFD3HOM9OnkfVrj8Ifl8wYnm7rCbpsa+Kphy8kYYHU54CkWK5HNHDWPJTa78cHTsAYxyw70RfrjkDajnXA8BEesHyW0cE3iW0qsgvyhKJvYXvviOeQxavCy4ZmBFroAP13DVv6fzxpLG6ktmWTRpIAQEdwSxviqFHteIshKgLyq8sqp5RuXAsAmhyfS8cgc4RGnjf8AKtnSQrqEYDXGV3q6dCGR/rsrc9yMHRdQMvihzKvnVWjVQ5LONm3+aM7VpAOx35qq9Nzzb5hEICnSykUzoKN16gkkeoJ9drJHMJlGYgdBKo8p5VhsdLDki/oQRex5Om/Ib6KLFYYVhLdR6hEZhgyKJEGZaVSgTSQyut7Nq7Jv520/QGgd1/aYVBfLxlABYhkLOP8AgKKD9Ab9AcA9H+I4vHH7WwhmJkDq5CgM5Qgr20VGQrXve+5wRJnXjnAZiGaQogMnldDZDIo3GmgO2187Ek+s5rrKTC0AW3N0oyTCZS6qJGeVZZAD5aKrSXYDmtlH0J9w+pBo/wAaGIq0plDoAFKJpKuWIujqKuSOfLzQOHmf6TC0skMgIXWJYwGK6TIvm42+cOd+NfvjGW6a0k05ZmADxCGtvMdJLn96igav7I5x47nRUJce9XvA4UKxdOzFII5hIUjoEhis0G3DFCGK1sHTkHcEWcRD4jkj8kEZaIbqyBpVOrzEhwKaySb33uyTvjWRpCzsGLujkRPtq0qqa42AA8SPUT3LA7iyMDLm3fzJmTCp38MQodJ77997N97vFTMUe8c9+4+6i4fJXPqq7qwBIRiTXNFWWx61qv6XzweMfEXxK+ZZEtxllP4eoU0mnYM5BonawNvXHZfiZnTLytGup9JobnnbVQ3OkEtpG5qhuccm6llQr+BmNIegRRtWsWCh2376TTD6UT7GFpse65g7KPF1HtYMotukUsh1A76iBx+YmgRvsRv3/d9sW/o/REVEZoUnlkJCxn5FCkhib7WL3utgBZ3rGX6Yf2hUsMAp0WdJFk72OSN/SxfrjofVHXLKqxhn0hl3Yl28Qi9N/mLgADjettsdjXkdndDgaQcc8SFrHk2iSYpDAiAEvEFsvQ8xUggBauhp3JN1eKe6xxXl5qCKT4bPsGW9t/3l799gcXDpHSc0h1vOiF/mBOtkuzS7Ab+UVuBWxOBMzkY5pHy0x1hTrcqnlKkEgAmxG91td0bHNjzheZXq06nDMtVIkyuUsGXMPmNN0msvt6AKL3PvgjN5yV6SCMZeOuXADf8ACgO3PfD7/wAAVjpycrw6fm1NrRR22YMST2UEbWb4sGT4YzUxZA6OQQGLpUfFrpPdjq4C7dzxfQAmiuBNo7vfVVyNDEwSOVNchOosNTcE2Tq9e1d8FZ/MSRaR4sfmIHmXf3NhgPfDLp/wYwmMJkEbV5vwlOx4rmwaP3HArBHTvgGNZVQZlhLbhwgS1C8MBXlU7f8AMBeMJAXCvlEARPXT1SRGZaCzxs7sPyarJ9AG4A339MaZqVo9MayqXJqitnc7k0RQFk0cX2P/AEa5bVqZ5WNclyD+q1hjlvgHIJ/7Af8Avkt/M4A1AiNYxb7lcqlYQBrnQuTZGm72oAKGBHbk4jzOVBGqRZpi3dEdVobAVsCP1747jk+lQxgCOJEA7KoH8hgkRDAmr0QGoTb3P3K+emyMsjALl8wsYHyFJWDVwKA24xOem5lzT5bMxxAbokbm/QbrQx34pj3h4zilLvzXz5mYmakjhzMY+U2HCjsbUA7+364mzk8USeFEpU82JQlH1O+r9RjuHS4fK3+9l/6jD+mNshlxqmJA3k/kiLv+mC4h5IsxuZ9AuFDqGXhRlt2kYbuHBsgVYYNsOf8ADBeVz2Wip5JS7sgBt/Eq9yoAJI3A5x2zJ5ZC81optx2H+zT/AO8TN0+E7+FHv/YX/DG8ToubVc07dLLgqZ/JmR3bUEXSYwbILb3Sg1+7yMEZaLx2aUQ3FWyaqLHktpvT7UcdtfomXPMER/8A21/wwJP8H5FucpBfqEAP6gY3idFwqnePL+1yTM59yVAjeFQRqdmVQB3HJB9N8CnOowaKOKSRmNlmINHbzFrI2H2x1TMf6O8i3EbL7LI4H6aqxW838AZeBpDHJMhXw9OlxuJCVCkkGjqHJ2qvfDGHMYC2piDqfnokGWhy8BDKbZiE+csfMQKFni+a9MG5pmA8hRTvsymj9DY/riFPhRBK7HNU6gOjJGrMWN0nyhnPlNEDcA7DBkPwtLmfKM3GdP5ZYK3YVTebnf0GHcNyFn1CnGkDoluReQGRfFjEmxI0+QCq9bvY7k77bdsRQSaNcnjoj+JTN/7LGgQKvkDuDqsHBo+H5Y2ki8DJE2A1lwDVEGtJ23B52+2NYshmlgSOOGCRbamjljZWN6mUKQBqF7C+3fGGmYuu/lM+T+lOnxPDPF/6mAMo8oZoy6eXYkP2+4GD+i9R6ZCWeHQH9I4y7EewAJH8O14WL0fMrGHZRE0oDRsJ4o1K0KAjpr23J03vyKwwyfw3OscQzU8ZyzkK/gE2zSnyl3I3Us1ELQ45F4EUZS3Yu2084UXR4ZuoTPIHEKyFjHGeSoAjoNpYAUoJ2O5BG3Nv6L0LMGZj4saqpOoSKXYSlVU7KUWgirpYVYkNre+IOi/Dn7LnUQSa4VQuhIo2x3U6aWh2oDZqry2bB0POeLrlor4jltJ5XSBGFPuBGLHY3zjX4em4XClp1nukEpL1fLTZREDUzBJmEy1TORqNqd1YsSQvmFXvthpmOpvExRMqXUb6lV6OrzE+WMjkm9+bw1z6QZtVh8VdaMHGko5BA2tTexB/iDsaOCIGZRpkU6hYJQeU0aDDfaxRrerqzV4RTw4p1C5vL8ymNedHKTquVEg0lmAuyFOnUB+UkbgXV1zVcE4ruY6XHOFimQ+GfFkKHylirgITXmAoggD2B4rFi64raDosEleOdJYa699OqvfC/qE6xtr1R+VdJDvp25Bvf+PN+29IWsuFTuh9DMc2aVXWZCiqofc0rMWjb38wGr6Ejbc/OBvFgDaHjdkdHKkSELTAHsSDpNn2uzgOf4oysUssuuIHTSojhiSLNnTxz7/rthJ1z4qLqDFHLpj0CM7A6UptYO9EkDauF9dsLcS90uTAzKIYPJWGUK7uzrGzNIYlMw1KiqAFUD95ySe1ggdgDtGjLk0VeSGLAdmLEst8nSbXffYYp8nxZORaPAsjL5yhLiRqoNo0kg1XHoLugALluvzqdaSTNrZfKxRUvmioW9xQJUC/XHSJko20nTMK29NVZcs0CPolLOSL0lg5JDA96BA9q+mPdJV44psqpTWoLK0YPkY0CrC+Rsw32BrYBSUzdeysurx4nDr84WMut1fIGnjua+2DPgupcuEBeEmWQoyUChYmQLW6sNB4O3lIrYEgTAlY8Q7KmWQzUqifM5gqrBQq0tAVekKCTZLN35JA9MbZPPIIhKIXLiTUZtIAdiakAbYCwSoul+UXtsv6t06RlBzOdVXQtSyUiVuAyha1NRB1b0bG2+I2jzMmXBRkGWeIBjuAqAWdIBtdgQQbr+YnKRdZc6J9lZJpDrbMNE7WUi0oUUdkbbUxArVTDe6oYd5DMl0sim4YejDY17dx7EYr2T6ZC0yI4jmYxMezaQGUqyn8tljuOdv3cHx9HnWUOmZqM1rQxglyKAOq6BoAWB2HOEEibI9E9749eNcZGBXLGPFsbE41PGOXIbpQ/DHuWP6sT/XHsjdPvy7fwNf0xjpP+pj91B/UXjHSvlP+8l/6jY0FcpMndyn1f+SqP5jE6tiDIPYc/wD6j/wYj+mCMEsW+Auo9XhgKiRwrNekUSxrk0ATQsb1W+DQ2Fr9CgLGRkuRruTcPVkgBh5gBdCiOBjliznM2WiV4JEp2UByNa0xrgEX6c7X9sVfrRnLhJNUa7M8saqVkMZBiMQJYq7EgFSD8tDsSdmsgY3tkzEyhg4ERQCVgRo8WyDqUj5tlYBdVkYi6pFIio2YnCE04kZVCQyqQwjtVH4Z3ALb+Tk6sUUSwEElTV+IWnKEMk8y+MzoUlVB4QERShqPiUSSNRPhgkHiq9cF9O6ik80Cgl2WOppNJTzGqWjuSCCe9fc4z02aRwhGrMwIW1ScPKzg2UVgAY010PMbra682Mh1FFaRMrC7yagD4iNEsdrdsWFnm6UG7HbfFgrN5qTg1CQUPLCz5h/EFxtKQa+UhQQik97KICO5Yjg4JhzAMinMZaEhz4SuaJYVxVeW9+5sL22xM+TSFWDs4Di2kRGdme9RLKttvZ0/u1W22AcuElaOb9oYrGXBSZkUxsCQwKirJ0nzNqNd9zjQ9rgidTLDBUHVZ3y7SCNiQj6dVWdKqrLHdEkKG47knucGZeRcxBKwQ0jLKu1AsgtmAItQ1Ecdz63hTJ8YQ+JPqhaaFnDLJFRsAKnBo0WjNEXeAeofGeYMRhjy6QrKKZ0fW4VrsKKUBq2vcfXbAmoAmMw1UkmDBV16rPIkiSRBGEyBFLkgRaPNsFHn1BiaJX5eaIAk6TlIvDcyfiRw3atuC5HivI68N84IHAJJq6rmDfGmY1whvB0RhkUMrxX2F3YBAXTsa8x29LF0r/SQkRKy5aQpIRvGyuA3Fg2LBAHofL3vAF7SE7gua3RdJpmjCPGkRazEY2vS1Eg3pFP3oAgjVuReD0Z681X3rjFW6f8AF+UzLRwQOQwKsQ6mMqq8KoYDUSaWh2Le12hRgQsDY1Sj4xzsiCh5RROr/Hahji3Uc28zvOyxUDpRiupnN9iTX1NdjzWPobrESspVhakb44L1vo8waimqJdgGlF77k0o2JSl/5tzeFvsJV2GqA0w2LpLEZaRPEKl7kYKAAievGxb9NztzejZQFQKI8Rwi2b0ry/N0Qo0/W/XBEmWlYP8Ah7ua1eIL0cBff/7OJVyUhYErFHXA3cC/mOk0N9t/b64VnHNUWiIJ8/nXvPRRpOoeZwNkXw4xR5G5o8WWqh3xA2b0+FZVQu5s6rLWAQF57/Sxg1elErTSMVvVpUBBfrtvzXBwTlukqnmWMA/vcn33O5wJqjZdLz0/ufbcJMupllpH/EPzMxQAsdPy/n7cj+WLf8OwvlozaHxEI8MADVK5ssNuVIJovuoLHYDCWSVTVEEh4waPFuo7cYZwdaIaSVaZPDfcOx0q5FMQSY0Yld1sEizsfLjDU7N1K9va5lXSPqsjAk6N7qIimoGt2sgmqNUORv3xp0r4Yy7QQsyG/DQsA7qrHSN2QNpb7g4rriNEd1jULRpxsxYKTe4372SbsURWOgZRKjRfRQP0GFuJBhcWqPJdOiiLGKJI9RttChdR9TQ3wVeNgMYrGBcoM27BGKadVbauPvW+BuhdT/aIVkrSTyvNGr5+hBxnrq3l5aYLtuTfyg2w233FixuLsYq+akZrYRSqoVTKI5NKgqotdirNQoeXY7D2xyzdXjVjIOKt0TMhHAXeGQAKdRbTINVijuoIFfUVQxZBML02LG5F/wBMC12YStIgqHo/+oi/uL/IY90tfIf95L/1GxF0dj4EXbyLt9hj3Sj+Gd/zy/8AUfBLIU/TlGg/7yT/AKjYKYYXdIb8M/7yXn/ePhgrXgxdYsqMZJxjGHlKgsF1V+X19a9TXbvjisKjmmVQSTsBZrfYcmh2Hc9sSlf0xTOufFkeUiPhojvKGUKlUgoA3tekOXNc1xhj8H/E4zkDto8N49mS72rykGr3ojfgg40c0LXyrFeKB0adG6hmz52kaYqqoRqPhqEWuAR5GtWNAMDtROL9lzYBPpivfDs0QUEKyNIJSZClKTK+pPPwbBIF+oHcYJu6XWc4AZUZl5Jn28EWPmHiLqPrpAJBHuWHfHPOtZEz0UjDATzEhm0MPxHFbr7k88gc4uOWBS5B4iyRvThixDAtQFfL8pBFDkUe91xs9FpkJmjB8WYtbgUTI59vUYpDcsocLXNUw5VjN5TMCx4T/mBCunB44NWDe2n8x9NxcwJ68sUlg7E6SADvQWyRRArtsMWJ+ow0xEpbTsaRgPSixAVfuexwTk08Qao3DC+29Hfn0/rhBcdgvTAm2ZVHN5hrYFWVb1W0LcirG3FgkEj39cRgwu3nVfNtalS1/vaRuN+24Nn2x0SLpDgA2KwWvwr4iDWiPW1EA/c3xjATyROnUkLn+RRda+epIz8ri7A8wIWTcabvbejV3vjt/ReuiSBGkUq5HmA3AYGmo9xYOKeP9HKG2jZoXNWLtSAb00bK+zLVbY6Pl+nRhQAgoDbDmgqWvUpkAEeSI6hzjmnxTlwJDQrcn2x0nqDb4pPxKoZyKBNWb9/T/PbGVRLEOCMFUySCMXbcAE+315A9cSy5BSthwRXbe7w76Bk0jAtSseplHmJB5+VKsG1va/KCTWIOqdO0MPDIZGTU1cWT5T/xANf9z64mNIhsq1taTCVwZYWBVmx9Kw6zGVDwMpG+mud62Jr3rVR9awvhVlJ2PYnb+mDv2jSNLEWxCopoW7fKv37n0vA0zGqKroln/lmBk1R/ioLJVdKnUCCEB2pa2ZWPZe92D1eKFIvFSNUiHlaIJpkLKSTx5bQKWpgymje2+Cz1VoV06NLugSr/APfAOtrOxuSWNLHJPouF87PKhAp9cjb6GJXSvhl9YdBZC7rtWsg98Q9vNJNpspyQRYXRcHTw8DSapY2CFljbTpZD5Q4G/KmjuWW6vi+lKOMcr6lk55IUSOQNtYLafLuANJQDTdURTDzVjpvSEl8GMT6fFCjxCvBbuRt6+2K2vziUsjKYRJx4nG+nGr41YoM1CJEZDwwrY4pOZaXLzIjCWQ0zAI6BZKO7kHSVY2LAFWSd+cWvrGZaNPJszMFB/dvlvsoJ+2K6YMqHUyM4c8kytqdSdgxu6vfauK42wynrJWOB2QahCSziUMxWTxEc6I2caU0qTRoUCdJ9TV7CZXPCDMiJ0RHUxkSL8x1MiszMd2EmphvxpPNWN+owLDmdBmkkQgSxQjcM7NQtuKVgDbd3s2Rgozv4hLwRtVFu+la06UtfNspJ45HOGwCLIBdXSGMKAq8AVXtiLpH+qB9S5/V2P9cV34ahQZ7MaBQVFN9yHVSAT6LpoDsDW2H/AMPj/wBND7xof1F/1xMmzKT5uIGEGRQ8YM5KltKMxl0proboAzE2CNro0MY+F547QxokevUrpGulGKqreIFshSpYI253NEmhgjqWQWXIgPY1U+xogu1kfcOVPqCecMejZGMKkwWnaNQT7HzV6Dc2a5PODGiDdNFOA+uZJpsvLEjlGdCoYGiLFXdHBmNg2CCwhc3+Hv8ARxFE6mQM4JI8wFFau9NnSS1bk3225x0KLKoiaEVUWuFFDf6YmGPNjiSVgAFgsJGABXbFf6DKsmVhVkdQ8SgFlKh/JZo/SzvR5IvnFhI2rFWyMMngLFO0nhqkTROLj1SlfJGlNbgiwfTm/wB0gJlLqVckdVFn4pvFVWleTSWdVloxsAV0+ZVDahqHzFuCa4IrcFsJYpFoBygIodyTa35QAti/mXTycT/FLPLm4oPPJHGXsgbNpbTqfdaK7cc67AxpP8NpavCAkiGwD5lbYiiDfqabkHCK747JKswlGJqNujclEgy6qflK7gn97kfxofbCvLR+DMPChYpqN8A6SpBRATZ382+keWhvybLHJmCqOjxxjeSyAXPZBRJ092INHYC7ODoOmRISUjVSaHlUD+WJG1MhmV6BYHgCNE56ZmFki1IQQe3B8vII5BHcHccYNjzDDgUCNu2/+TispM2WmMxowMumYAbgjiX3AGx9q5qhZIItQFML7Vtx3H1x6VGpxGyNVHUblJBTvIS6ks898N4+BiudKJDUb3Hpt/nnFjQbYp1C82u2HIXP/NikZ7KPPIXDiOLgOBbPWxIvYD0be64qibX8QZzw1OxJYhFr95zpWzR0iyBZ23H0xQ/iDrXhKmX0mSQaIj4Y8ocgUtsQASN6u6IJ5GOcOym0DEXhMctlUQgLmWrUWNhSdRFNpIUBbvcUebFHfEU+QaNm0v4kLspIYedWY1YYcgs24q9ybO4wk6Tm8tJr1NISrFSoJXTprUdj5vNe9kVQ9bbQ5hVWMOwzGXmrQw23HmF0avy3YobHYYnD7KgtaLtUchCg6yAFJ+w/ne1ev64TvPDJBmMxnVKprMMe3mCoQLAF0/iBjYrdR2AxL5XQ5uO3hil1RrZJZFtZHPJJHmZRz5R3Ows/Vcwh05eBcwjBzpLAUVlY6wO4Ikjb7riCtXBJYzY3vHgjLpufdCGSPNiPwJkmryyiVWU6ypAk8pBXUAbIsFgp53xA8SARePFGqTfia0dn4Fa5EZNJFsAb7tZ4sTZzqEkMYkzXhrmGkASOKtfhtQKmrJpvPybIqxdYIiE8hWGOLQqAOVlYLYJItKRnQNpNqTt299pZcvaNu/8ANp22SzrG/cmWTjbwRM8gIi0OIlQIpUkU5onUNNsKI3G4sY6EMUPpWZTNJNmcyqCOvDKsPk09hYDaiWJ4B8yirGLF1B2GViVrDyaFbeu2qQE/3VbjFBaGaBAb7o+HqkLnQksbMPyhwT+gwSO+KVmpQwGvSyK6jRpYMlkgebg33AHDckc+z/WpIvGgTTpUWJHkoqGUHSNiTW5skCiBZo1gBcYXGAEb17NiUKqo7Rq4Luo8o03wbshWokgEUpHrhXJOU1eIE/Z6Yu5bZg3qKo7UAb4A9MRjKnYmfMBgBtDGSkQIsIABTUNuCfpiXp/wtGX8W1nB/Oau/pVAjftfrjWuA1RAStBEZclFqHmDxkk3agkBu25IJB45P0wWnTJn1RmQrGbDMRb6TsVV72sDmibJN4OTK/tOuJCFgVwCyk6nK0xCkbAXSludmHO4l6p04pDI7TyuqIzaDoAYAE6SyqH/AEIvBF5iGoTEyknwjKXkzj0q3GtUbAADKu5AvZMW/psdQxA/7NQe3CgYp/waHXNyXRWWLXLsdCHWxVUJRLTzyD8wOk7jjBuW+MTL4wii1eExBHm8guleTy7IRbWOANtWMdcylNqNAklWefJxtGYmXVGV0lT6cV64lXYUBWAem9Q8Wwa1ABrW6KsSAdwCN0bY+xFgg4L39MCmNIIkLazj2vGpvGReClEpVPpjxONUWsZbGoVscVToz5Xw4GEzFkjTyfiPobSAQq7hWO4oAEi+2LUBhP0+dIsuhO1AJsCxJHloAWSduBvhlNxBkJVWkHiCt+odJizcpmdGTyqiEM0b0tkklSDRJHlP7oJ9AhzeSkyzSHWZIEYBi27oGUENY+ZbJB2JGxs74sOU6k7b+EQn189fvGMgEfQEncbXthdN1AHMTaSSCkepSKINuNwRYNAGj7euMfRDxDk6jULD2SkubzoUMS1AUSwNhByG4FoRuT9QD6R9H6jJN5tC+CVtJLIZu16K2Bokb8afXaFuhxHNIoB8IaWMZc6LPiEHTxsYhQ43usWCRQprt6Y86pTDAvSpvL3ISSJzIp1UgBtf3iRQvtQ3wb8HQUjQ/wCxk0qTt5DToB7KG0f8JxE2M9MlZZ5Kv5E7j1fDME/twhxLZbI1VlhpXFXz3v8Anv8A5OLCnGKvC+pgfUjc9ux/piyx7gY9ZeRXGiS/EkmkKxDnTIrUqltu9gA7AEt9QO9Yo3X+lMXZteqF2Z00baXYbOWB81NuvG3rQx0bNcnFDzkro65hYY1STYG/nD7gvQ8pNAhvMd6POOqf42R0YVWnIhdDGwjghOvwpFppPFsMms7Pw+9ntzQpnKGkVIimlZZvFdRdLGAAFHHzMovsQZMV7q2YhnzZEsTGcfhxRo1xgKTbavKSQwk2rtXviyZXqh8XMvOBGVaKNgu4iUrqUk0PzObatr9BePKrOdSpuyi/v9/eyoaA4ifkIeBJ408PLafEypKmI7LLE/mRv71fm/eD490Yv4TMMoYDGxqO7MgIAdQTW1AADi0Xf08mZ6hDIFbLx5gEhROpCtovlh7WTQAGLH1CcpGWVdZFbDkixde9WceU55BixncHzn9iQntaDe9vnyFQc1lMhHDI+XdBOSqgyvTx62CltLEFSoLG6vbnBkvxJlsu34JfNTNEkXICaUujqruSSSLGw4w6eBc06uVSIxEMC6AyGjx7JxfN8bY1zquHZHXxWPmHhWniLVKvNqFOkGj3B/McenSocRs1J7ie7fkp3Eg9mPJafD+QSPJuZmD5iY3THUVDAIFUnc+UCzZ+pxbviBtQEI2/O7jYoqmgV9GJsA8ABj2o1lYZGV4jMukPUZZNTWhBNkEAEMCuw/LifNZiSSOdpAvAiIX5WAGo3d1q11W9b84seClNGyAzE+XfQ5OYgtrV5NZR/wC7r8uqt1P8CLw0XpwR418d/ClY6jel2YBmAJUDYkkk7Hygbg7R9O6kZMx4fzwurEhkPlO224o2CeL4OF+Ty58HUYg51NGAw8w0BzHvyLAAI9WUjvelvVa4QnMPVNCrHlwyxCyZpKOqzZ0AnUxJJOsiq33x5RGXUyqkqP5S7ooYN2DEKAVPG4523vZY40pHq1yIFAtLDNSjTWncAnkj2va8SZiTQuYVSdPhg+fYqH5B9WUWa72Be94Esb4rVbYMzCh8JWjUqP8AVgqCB/d7DHupQeJE6D86kX9RQOKgLvSkccsSyKGQpqYk0TIWP1JsjejuMWPo8q/ipGRoRgFA4U0Cyj2BrbtZHasDouVbi6LNlMpK0RadJ0UFkA8WFx5CrC2LMOLUGmHygYsmRzqqCUhPhaNAi87qycWDHCyuxA7sx3IOmyMbKW8d9DaLRSwq1fUWXzqdjsgFgg1QusTdJhD5qSNoIlURq2qPy2bK8DgEA8k/L74B5JF1FUpub3JX11f2eHLSZaA5WtdxaVBIosIWVCQSxJcUbBB33OGfSeqLOtjZl2ZfQ/1Hv9eCCMJvjrOyDMRQ8IrCRQBZ0qAhNH1MtXwBG3ffCPp/VtLeIo0tbhlB2bQ2hgBf5qsH1q+d2sZmpzup2Yk06kHRdBL4Vde6pJCImRVYNIFfUa8pVvlPAYsFAvbetrsGwShlDKbBAIPqDuMB/EnSxmMu8XcgEb/mU6l+m4rAAr14CDm+NYFfw2WYSaSxUxkkDjlbBvfi+MMuhdbjzMalGBbSpcLuFLXtqGx3B4PbFd6SgaNDJoeXToYkCyVs0QeDySOxvD74WgKwK7BdctOdIoAEeVR7AfxJPfCKNc1HEEaInsDQE5xXct6XXnzGnsLMrXvxejV70W9DXuoZ7NRlywjEQN+IKDBfQAsAX7C6HH0wLmc3ANSR+JzTamZkcncrvYViTYK0Q1c1WK2CUhxiyg6LnIgwWRR4pJaSQHS6VVqWBDhQDt2IF99/dYniXMjw5GfxI9lsu3kbauWYHxGPf5Th0vTYliSWXxHchGJL/wDEFKrSMN6Njfcn2kl6yZPKqsD/ALQBToWwGPm2v0FNvWxxQwRolhx/y0SDpbMczJaVpjiIDCiN5hY/l+uCcw3mq9+f8MBr1VBmS7PIYmiYeJKQB+G12CANirMePy40yJEjvMuwfTp91A8p+UMOSaN9vXEWOaQbr0cE/MJCOU4j6bHqzZBn8O410qQvnYM3ruasbAi75xIV2wpTISNnMsiylFbxFZiFYlPK5XzAjcKR/E4kwpioLp+K/wDMkK3wxt4rKxAKkWBw17hh7H07EEb1eLDHmAALwh/8PRR+FmHL0iEyHVaKeRsKYKzEVsTVg4cRdIy9D8GNvdlDE+5ZgST7k49oPEaLxnuJ1Wc+7DdQCb3F1Y9j6/X+HIrvUMoZAsSQtEmtXYtpAFNrIUKx3JFdhufpiwZ7L6xWpl72ho/rhNnIFiBHjyqOSNYYknc7sC4v0Uir2rBnRHTnZc06Xn5VliWZ4EUo8sbuP9odZDbrTLbjt97wcoPjTyx/jFtJljIA8eJlC+Ve2kqdN/MCQfmBwn+IMhlcuZpD4odiWyrrvGCAaBrcFTS0b2CEfmxt0SJnlhnilLzNEAzMfK0u7mEnjeMEGtlKIfUY8zEUxwyG/rmmseQ4AqwdHy4jDMmbJyxSo0Yi479GbfbgKw24xPk+vro8zeITfhlB/rgDp8o/evY9qptgdqxnMhlY5C2fyroWN+LGW8N73tgp8jeqjveGPUuq5Yx5UZdlVCzqPMYToUMrUeQS+mrqyN++PLdQDzcEzvA5cxqeenW6pbUi1h5oubrhcrqHhxhlDTfkBJ8yqSPMK8heqt77YJbMF/JHplG5VtRQLXlNsPMPShfccYT9SciM5dZpJHZkZjJTeCAQaJUbsSAAu5JOGssYRBLFpVNAVkkOnTYGzXurX3I797x6uFaGsFoGyS50uIlRMXaRY6ENCgWGlBX5VI2bazseAT7YxnWmhWSXxYeKILatX7t2ACd9hsd+e2Cs9CYsrFHLpklMitoq7VCGc1vtQYfVhhR0GaF827OqDSFEWkkqHIJcAknU4UqNW21gAUcMqvysL4mFwknKnGQmkanhyxjJGzTNpq/7AtjXodOJYOnFUK5jNE6iSaqKyTfNlgRsBRFUK4wwzKMdIUkLfmK1qrtRPA9Tz6eoligjjFqu/c8sfqd2Jx4FTH1Xbx0HuqeEN7pcmTgFga2sknzSOCTyeSN8Z/YMv2y4smz+CeeL3XnbEuYzkcgoNKlHlUcfa9PH0xHGI78wZ79YWJ/XThYe+JJPqtgbAL37BFz+zi/7iX/P3xpF02IAaI3h/wB2Sld+Eb3xLoi5WA/ZNJ/jWJ/2tu0T/coP/wCxP8MZxHjQnzj8rco5IaDUrEx5hwxAGmQBrAutiA9Ak8N3xJlviR8rM5liLtKkcaMgPhgqz/MdytmTgBuLJGPFXb59KCxsPMTRvkgAcen3wk+LZYnXQW/EAJQ2aQkEayAa2F0T9sW4Wu9zw11xv/aRiMOH0zlsUw6hnJMzmFYq08yIQI4VACq5BJJJpb0Dd2A8prEWZ6UcsnhvHbECRlFkFmOpyPWnJG3ZRt62XpWcy69K/aIg5Vk1PdeI8l6WRuBqLjR2A7UAMVNZpHRzOTG4pndS1beYgE7mqo9tydroezScXGwgBfMVW5RcySrN8Ny/hslEaHIH0YBx+moj7YblsVn4KzfiftLXf41DaiAESv43iwvKrakDLro+Wxf6YW/Ur3aE8Js8lUOhZRHucoviOzktpGoBjxfPy13xZum51EysUkjqiiNSSzUB5R3OKnkZCI44VPhmQKQa3VCtyV/aDAj+zqXb1YZfLIrIMtAutQdLyOSFA+ZyWLAHcCwCxv0BInw1N5qOJT6pAaE/TNwZgVHKhYUw0kEiuDp5rt7i8Vc5ViSvnaSWV4lCr+DZZg0tEkjSiuxUsLZWobgmwZWYuyRZuON9fysKYAjurUCrDm9j6cHAWWBim8CNHkGXkZib/LIhYWzEam/Eqrs0SebxcGluilJnVemijiXwYVIA5ZiSzEbWSdzxX6Yq/UswsRqGICRibdToPI1s1KQVtt9XJ+li5jIPMTIi6V1HZ6BPuAL2u6uuPSia7EfDmuVGj2fYrrDFnLBQF3JosdiCD6jmujF0L4ywkX7IczLDDLQihjSV0587FgqarOoCjvtYAu+1yRcJumqEnc+EIjKiMFB2pbB7D1B+55w8jb0x5H1BzjVIK9XBMDaIha1hV1U1LliDv4w/RkkBHrwT+gwZn+oCIanrQOWsUCeAbI29/f74A6G37XmfHUB4obEYIIDltnmB9BRRTXZ/XCMO05w5HiHjIWq0J0zXlvFjYrMAxHm8oIJFFRsa2v749leqPoUg0CLo0DvvxhjlWLRl4YAhewZDpOyHSNh5iQQdjQHr2MEXRnAACmgABe+w29Rj1LyvLpZYunkrb4qfxYoLAWLK8f4fX+mLN1AkatPNbDFA67mXcnXRr67E4bWdDU3DNJMoQ9kIBUtdHfcbffnEeby6yZqHUzoFA8MqdKrIrFvl4OpdvoCPTGkLkGrr+vf+mI8xGdweL7fY2PTet/viLMYhWPphwVmlgzIklYGOSAxkxqRTB9qUngrzvzuPS8VXoyRskrZmGdnc6ZSI9kA3EarGxdVF+m92ecPuhdcEMfh5ttI/JMflYej1srC6v5T/AAwB1T4sy65oeFvJaoSDayKxWr02NtbENyCjDhrxNRwgkh1gdxbRTOfH7UuSymXMitlAqmIOdKqUDMBQVgQB+fmtQ9RvgmbImVVJOosHUtIgVozRpl4IW9q53u9sNP22NxbnSALL3Wmu9/r9jvscBrHmXQMXjRT5lWRdTldtOoroVD6gA1feselRayk0CSR6pb2mbhL+tBYULxKiyGlWrNE+UAHbyDUTp4q9sVkZIKoCntRsWGHfUO9mzfqcWMdNym5nVJJmFu53r2U9lHyiuwHfCnNZAg/gurR7aL1OxJu1AG5G2x3PPYYzitcYAj8qrDZacl41QMeami+V5VA9CJF/jbD+GCl+KpV+aSE/3lZD97Y/ywZlekLQOYJ1tR0hjSXwNqsj1rnA/VcgIGXS2qN9lN3vzV/Y4mNOhUN2qoZSbfPwvD4rlPCwN9JT/wDA4yfiyYcxxf8A8p/+GAXgB/KD9RgYR2xVItZFXVAC+LPb7Xt29eOCw4/1ROp5RJKbf+cZBymXH1lP/wABgZ/ifMMRTRgf2I2b9CWr+GJYehEjyTxmTvGFFD2u9X3PPoMAkMCQw0spphzR5+44I/pgWYbDT2WhLpgON5WZM5LIPO7n2LAfqEoEfXAoy11rNgcLVKPt/jeCQMY03itrGtEAKgUmhMcn8TmKOXKmLXHIodSGAZZBWwB+dSUViBR3bffE+WnBhaePUZERhoc8X5gD7Dj6D1G1W6mZNS+GT5kYEDlgCuxNihuboj+OGBzgZTHBEMuvEhUaS1XSggem5b3oeuGtaALbr5D6mxrKxHVWDo8kCZbSWZpUcu7i0Z9Z1OGogqp32O2wPbDKPq2mMBsqI4Tw4jKAejA0KN7htvrikSShaRAC5FAE7KpFFm3uq7fm49cWnK/F0zInjKGR1AYlV0twL03YDdtu/bCzTud06hiBUbyTuHpKRxftEcjyKAwZXpiuohnZaAo3yDYq6rgg5rqWWSGaGZgGcatNFiV0hStAXVi6NAhjzvhvHloDlneJFg8pEgSlBSvOD2JA3B5BA33OKHk4w7zTtTM0hIuiAtkKwHHYoD2CbYw1OG2SrKdI1XZAj4/ih3kjKpccfy6V0LxV0GkYbWK0irN9sS9R+IJWE2iFIfFAtrkHnGxc/g1ZUBSb4AwLNmGPLHFe63naZUYE3RG/c2K4r6fbE/Fe91rK1+EbTbLirZ0HrcuU8XTCPMo0p4mm338zGQLztwCTXfsybqkcyj9qBRg3JDICflBVxtZu6DbXWKr0rNP4ajdSBRUncadq5Ow2r2rDDJZ0e2/ddj965+94wYqqxxMSu/hNLZBRPWOq5ONW/wDUL4i7qTIZWDLdLuS1civc+uHOTk1IrURqAJB5Fi6+2EkWTRdUkSJXLBVAv1JAHPO61/dONJ+oZmQVCixCzcsrK3/KiMb5vcjC8RV/kkZREJlEGiCHHwUHUM14uZYNlppYoTtoTUGloEswuzpUgKKPJPpTz4S6i2uUtDJAlL4bSJpLNvrGk/kPl7DfVv6A9I/ADDxGkkc6nkO1tQGy9hQAA9Bg+TU4BJN71XP+ffDqTQwTF0Dml9joVaos1aG53iINs4oI3ox2KoeLGwJvnGo6p69Qg+xj/wAMLOhZzwrLk+hA7knYAckk7fpi05bp7OuqV5UYk+VJdgLOkbbXpq673ilrhF151ekGOQvXc9ovYmxig5zNaje/vf8An0xa/inOL8tiz6jFMle/89sDXdeFdhmw2VGYj613v/P1xuTQrfGqlvtjYe++JlSsxzfl5G9g7iiN+cDwZGCNiyIik7AjtfNc0NuMSrIBvjEuXRqJG/6X9gf440FA5oN4UyoWUrYKnnt33H3G36YYZvrArn74WEituPTGI2HAH/bvjZWZJMqOVYXq49Ru9Xdj6H29uNh6YaZHIpDIj0qlrGkXp1GqoXV7NvW9/TC6NUUnTQv0H+TWCZSz6SFLaTZFA9iBseRuf0wt4m2yAsW2YjUysJYi+ohU2sCzTH0Hqb7AYzkGAMsMtGMGt+woNvf1/TE2WzOyhWXgUzIWIH/MBt9Pr7wDo9TgOTKpVpPMB+IwK/PVA1qsCgNx+6MBlOhRF8bJCEkYVHFLICxCHQVBFnSdTUKqjq7/AHwxh6bmI4ZAYkJfceHJqYHSFrzKo7Xzh5musOBRWrNAKLJ9h/H6UboYXeO6OA6tHq4sg+/IJFjmv54Y97nWtCMmoRBN0uyuRkMieGqCJSCGoq0en5hVcnvZHJFHC7PZrU7SuVVXrT5huq3TXtubJ+lYm+J+nKkiMmty9tIrSELJVCmobj24+o2wJHmpFZyIYV1ihRFp7qREDv7k42mxw7TboWOeXTl0UsMWoDTbX+4pb+I2H3IxHO2jxAxRGjUErIwvfgUG07/39rG2+NM340yok0gYIbBCDXfY6je/uADiP9kF6mt2H5pCXP8AG6+2GhtQ6mE88d3T54oF8wjzIyiRQI2JZjpZiasACqUcD13O/OD5UY0PEaiaoVqG1nzfT2BwC8niSyqoLOECoAO/JJPAG6j9cHQTFZKZSl2Rqqj5VUBeQeW99u2Hi0BfJfUATXdeYUscCKSoWtrN35vU2dyb788YaDO5Z/D1xzPOnkEcTKfFK/KSmu+KPymubOFWaLVqA8677i9u4oHfYe24GGuWcQRyS62YkLWklNR4VQFbuSNiT9dsaJlZ9PY57iRputszn5afLeWpaaQLuscPZA3D+IPzc7vxQAy5CEszBV//AB35Deikiw35ST2JxD0zKeGlGtbeZyNrbvXoBwB6YJlmCDUeP1+gobk+wxPUOcr7vDfT208PDrO1nl/W6CzTaKUgqTwG2J+h+VvsT9sCzZNWrUASODW4r0P1wfHRUopaMH/23jtCDzSsBt3pSMQydOevKU/4XaMfZHEqj7VgRUIs4JTs8dpuYcwkXUoJTICATtVqKJB5VjvtsO1frhv0vLaWMjABmG4r+B3PHoKGNmykw4AP/If/APRf5Y2RJhdqD9CF7fV++CL2kQl02Nzl2Vx8EwykzeJSA8V/W+eOffbEWUzqvKyrXylhW42YrfH5qNf2VXAkcEzfMyp9Brb9SFjvtfh4mRfCeERIzuxZQBuzalJsk7bMqbnYD2wunTbnnRdiKVUsLy2AOeqZZXKzTajFHaKaZ2alBGxG1s1dwBXa7w1yOXeEhpdJjNDUmo6STQtaJG9DvyNq4KVJSkeVy0YpFBdmagBwSWpizN5uAbokkbXnLzSxF1eKT8Og1KSAG3BFfMDvuAaojYggV5BEjVeRxyTBWyRoZ43gIkVWBc2NIDAiv7TC9QHsLIsYLzvxkI3KaWNV8vHGJsllhrMsMesOLemA82wRgCd7Uc2Lod8IFjztt4OVMset6ewn5jYKsQQQbU2NyLwLZBmEuoQ83KN+LtpDtfI3OK4H37nsPXi8dC+Keko3mPYnFEy4VrFfKa598LqC8qujVGQKDzcgG8ZOrDqeMCFmqyPX3IH9f4YG60ghjEnzbkEXX5Sefqv8cJkTCZxUtZRx/THiFfY/4fxw6j6SpRSSbIH8r/rgLN5MIpI/TBlhC3OCgoYqxm69cbZar47A19yP6YaZDJCUamOx7AV/HAkRcoeIlDwKdzQ9SdtsERhlYAcEWj/la+x3/wC/bfGczEtlq/1cjCv3gt7H9AcMs501JI0G6gsG2J2JNmjsR/8AeFvdBA5rswKUZqALmNEQUApqZV7G6BrsW83/AC4fu6rJDqYC1dRvy50kAe9Bh/3xCnS4spDJKiAlVZyONRAvc777cm8KxklWONjbyTFUZ2ZmoSUzBQxNDaqB9DvWMbQNW02H3Q1KtgEV1OCQMGQAuCaUkgNYrkAkfWj6YhzbkQRrIbk1KdgeF3dq5C9r/tDDLIZK0D+JIDqcDzk1TsBsbB2HcHGvTIAJGeyzmXQWY2Svh6tPoBqN0ABeCcx2SToFhqyUlnaOYKr7FbCspI55HoeB+mEufyLQOFY6lPyttv3o9roE7f8Ae0r05QSP7TAew1Gh9hQ+2N/iXKaoY1BAYvQZgWrSrNxYuwK574Nhc2OSrNVrYc3dU4Ygz0/hrZqydKji2PAvj6n0wbLkn0xt4gAeRUOlKI1Grskj+GNOn5YLnJfzeECoLgMSJAorsAAA21b6zh4qNJhbWxPZhmpUcMH7OAgosb1NprW/JF/2hqr0r3xNkc0Zl0mF5ozsWCjSw54J533oEWO3GCM70qIwHZgfEjUESPsC2+xYi6BA2229MFx9SIoIiqoAAHoOw/TAvaSOyJK+PxNE0Xw+5S/K9PgCIHLa7K1KzpyTpUAkBqFLYu8S9YYRJAD5Y/FHPACozLv/AHlH6YxmM1bojC9UiGz/AHvT6jFmyzq8uXikQOskoFHtoBcE7b7oMMJI1Xr4GoOFnyxB80B07ouZnXUqiNe2sEsfsCAP1P2wHn+mOLjnjtedWlinlPc1S9tid8WP4r66yZhoEXSsaxGwa1eKxX7aav3vth30/PlowGGqwbPc1hUXXq/8pVMk3B2XP0MalUcrHGb3FAIw3DcaVFWCTt8vrhlD0vKmIylw8WoJ4zIZWdv7AA0qg/eAo+birJnR8gjZzMxAaRGHUHkeYjgbUARxeD+uSyBnRXADbkFQQCK3He6rvW3G5w0AuHcpsRiA6p/1mGmLdVX36O4sxFWjJUI5awL2tgTqA4rc7ki+MSdG6QZwWMqLENvEUbsxF0oJI2BU2b5qrBw86N0eMxKHGtI6OhgCraQQuocGjRHuAcZmzrSTKhoKOwGNbTzGEX83ENGUOsEJ/wCWVKsYZmkcC/DbSNX0JqiexJr6cgTo3TWgzitM2shCrCKJ38ItpYamUGgR61flNVxZs/08AhkJX6fbGMl04y5URvI51ya3OwLDxLaPy1SkDT60d7xxpgFA/F1izKXSCtsn0qZJdcTxiJ9JbUuvUo3tSGXSSLFnUOD63vl80s+Zd0l0oiiJGDWruGJltflZR5VvmxIARVnQ9JyxJjGXhCD8oQBT9VGxHtWCM/kgsgZKUFVtQNrur59KH2GCyqQgk3QHSMwEnKIkkYCq3hsrLWq9SqCBqA8u4FAn1NCxp0+r0SyKCWagVItiWb5lJ3JJ574zPlg7RseUbVfr5WSv/wAr+2GMS7DGhtrpT3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xQTEhUUExQWFRUXGRwaGBgYGCAbHRocGiAhGxoaHx8iICggHiAmHhoaIjEhJyorLy4uGx8zODMsNygvLiwBCgoKDg0OGxAQGzQkICY0LzQvNDQ0LCwsNDA0LCwvLy80LDQ0LCw0NCwwLCwsLCwsLCwsLCwsLCwsLCwsLCwsLP/AABEIAL0BCwMBIgACEQEDEQH/xAAcAAACAgMBAQAAAAAAAAAAAAAEBQMGAQIHAAj/xABGEAACAgAFAgQEAwUECAYBBQABAgMRAAQSITEFQRMiUWEGMnGBI0KRFFKhscFictHwBzNTc4KSs/EVFiRD0uGiY4OTwsP/xAAaAQADAQEBAQAAAAAAAAAAAAACAwQBAAUG/8QAMhEAAQMCBAMHBAICAwAAAAAAAQACEQMhBBIxQRNRYSJxgZGh0fAFscHhFPEyQhUjM//aAAwDAQACEQMRAD8A7e71isfEHxDHCrF3VdIs2QDW9Gud6NetHDTqOY5AOOWfGHhzx3MxDRlSskaFWHiGq0NbLwLU8iiN9g2m0E3TMkNlLJfiOXUXeR1LNdBjt3CgD0HoO1nvizdE+NIpQNTaSWYCwQK1EJ6gEjTzVk7emOZ5jLJ4gHi+IhpRqKgs3zsNyoUeZQQa7D6tM3lgAN4nlfZYx59Ruj5jpFDeyRtuN8W4ith7Bxy8tz4wp8OzEguyjNz5eC6v/wCIayFjeiJNDkC9J0+JW+1kaR/xeuJzMTIfMQqKDQrzFiw3sXtpFVXJvHNfgbM2JFYG3LFgSRTK1bHmxdXyPDFcYuCZsouveVi3huLXXWo+CdgF/MOasMSTtiOoMhV1N+cSnMWdkZrAURWRZJ1NVgkCqAsbGzY7DEs6OW1JKVofIQpU/wB7bV+jCvQ4r2Z6k0USrp1SqAuiMlrJNKASBvxuRQ37YxlopS1SZrwpfyRRaSu25BLrqkPqRp24HchmEIy1MG66pDSIwIEAkIuwtE2LHcix9UxS+p9Q1Z3OPViMKn/KC5PPNONvbBPUM/MryiWDwo6RZ5UWwwQsV0qLepFIW2FLTAEkA4p+cn8SHNtRUM7c7HzBdj6ff+GFvdIT8LZxdy9im2SzjeBEsbRhxGoYPfJA35sD7YCy3UHDSGYmRtWmo01IKHCn7j5q3+l42ziRsAsug+mqvptiPKyRgFItJ07lV9/vVn3OBV+Qgi/zuRjZuRVIiEfuD5a9dwML8lnm1v4rxgjTSK11yeT3O36DA37P48hEmXVUANs1aie1UeOe+Co8nEgKhEUc1t/XGrQHF0iw+bQsfhz0ywxPTlXfayB348x3GDc7lg4AB0gemxH0I47f4YBymeiGpVKhUI3FBd/4cgjBLdQj1KoYMzcBTqugT2Pt3xyOmGQZIuhP2aWPUVbxGYi/ENcbCqFYHIiADTxKX/NpjZgfuB/PEnUs0Nx+0GI/ulRf2savuLxv0exGg0NVXqZgbvf63ft3xyDsl2Ue49/OEdlZxKllSgNgA7GuxrkX/hhd1RXAI8aJUYH/AFg8wHtvR57j9cYzua505iNPYgEj+I/liHK5yHwPxW8TdjbITZs7gVVG9hjVz3tPZJ8ZA+xTDp+ll1xu7qLADHY0a5q+3JvCvqaA2FhzIYjhG8h/RiAMEtNcSuswgGkEilKjvwd9vb+OCMinhBg8wdidRuhzQ2F7DbHIS3OA31tHupHzpUxxpFIDYG62oUc+YEigPfBeQhKg69BYk7qukV2Hr+uFCTEyFhM7pGRaqqtyDW6iyB6UTjbMZ3xJEWKZ1JNMAl0KJDHUu1Ee3PtjQVueLnw090VJkn1LpmKoGBZKBBo3Q3tQe4uudsEZdVjnhZEQfiUxHl+ZWUWRuRqI5vCyBFVnT9ofXszyEoaPygGxQ+mNII0V2KymaQNG7EsNlRwe2w2JNY5yAkRp68vmy6R8I5vTmM0hJtjHJuTwQY9r7fh/xxaJ8wuqHVuuv7WEYrf/ABAV/a0+2OcxkjNI7X4QRgxVynBBqwQDS6iAQQdJFDkWOKSWO2lSVUZtmcrWx0qaBJTUADRCiz2JrDqQloXm4mBULSmHWsz4lEhtFvwSthPLQIoi2PN8I3rhf0nNDxB+zJ4b3ujlwjpuNag3wQN15ve7Bx7LZ4SBolieTTbBlZQlSEsN2I9+L2APesAdQz9TrIGh1RoUVFd5WGoiyypGSD5R3rBGtTack35an0ULqZNwE9XqMeUdVJaMMzK8bO0mlyDIHRjbFWAf7gbKQQQct8RzZpGMXgMutC0JZkmRA4YhybBZ0UjSQoFkamqzXYvinRnHknjuYoFFeTTGupgwBJom2JsqAALPOLO0sObjLKxSRBasRpkiJFht/wAu243VhYNixjzMXi6jH5WiBz/Wv2KqpUgWCU86V1ClRo4XlmkRXlI0grqBIDM7AAA2FQE1zVW2LVFOSASK249PbbbFM+G9UmWiVbj1pDIdJ38Pw1UhSfRlF96bsSDiz5eIqoUuWruw3P1oAXi4hT2QWe5OKL8QdLbMoWhmEmlCCrAarFMptQODR01vexF73Lrb0rXq3IFL8xsi1G+xI2uxV3Yq8c8+IOo5iCUTInho2zg0wYqPKjEHy6ySoI7qt81ggSCI1VMAsM6KsdFjh8eSKQkM0ZLdu5YgniwnBGxUt74DyM7kJ+z5UyJG5JfTp1i7C7bD8pI33AsYV9XyTK2pASapwAbBrcmuzXzjy9czHhqgdkVFCAItbe9D2G/t98JxeHqcUmNe+EvDYlgpBs6d0o+Pr8sObmeMBdRNpKt6bFsKsV5hR332w/6f8Qr4sTzIWcEECJTq0kE1pDamUMVO4I2PesVXouULSFpGKkg8kBixIJ2bnavX5h3xYOnZkpAsgAaSd73Okeb5ATR2AUACj2xQ4cOiARcrsMHV6roMNF1dOjTQzSvLrbWgBjjbUhBN25U0W7AWKFH1xH4kRVxJLFDIsgZ2k02UWmXQWO3mHO9HVxYOK31DqLAQSlSsiyoFGxatVOoI5BS/sRweCuv/ABDDIQuUUZlzvqZdMabbFmYDf+yPTCBBubKuozK4s10+Qs/EHxE0gkCgXmFEcaEb6FLXI/oDqBqtgB3NYQ9Ty6qiZZWt5N3bvQNvIT2vgfUVxjEkwy5bVqzGakHYb12FflX2GBsk1K7v4mtq1yaCK9FUEXpH0rAQqqbQ0Zdzr0HufT7kyRy3UgiaPfgEsxHoDYxpBmFDhIoStnzHw9AA+u1+2A4ZQ0ylZXnKAmiQoXt2UAnthlNPQ858M+o8wFe5WsanU3ZhPLuProtsxO6nyxh/SnAP6EV/HEEssZRTmkRTvsw1VvsLAI47XhWucBmT8dpQCTpVONjuaG/pWGA6gZGKRkilNsyGlNiua7E/oMct4ofMHpFj9vdey04MchhRFQHy61Kqy0LO3G/euKxBkomiYuY4iX2URkDiyaJG9j37Y3zeZm0FVQHy14msUNt39ffEuVycXllAF1djYbjc1x39McsAkiNR4eVj7IjKyM+ozIFF+RWIJoDfA0sQaTw0zEgJBOkMGoD3O459e2NUjefQW8PwiA1UWJsbA2Nu3GJ8rlITqEahaOklCVN0DyDffHIrugepsT5I5MooVVPmoAAtRJr7c4lIrbgD+mF2VyKiTVqd2XgM5YLfcX6i98L85AhcJ4c4ZiPLZ0VYDHZiKA/pjUw1CwTA+eCatlMu2mQrHuAQxAF9wceaaKQsjaG0gXdEea6H12/liDqkmlafLiSNardduw2PG+214HykBWNz+yqupvksWUrvexN3scaszQ7KB32PsjmIjGmJEvc6AdNgVZFD3HOM9OnkfVrj8Ifl8wYnm7rCbpsa+Kphy8kYYHU54CkWK5HNHDWPJTa78cHTsAYxyw70RfrjkDajnXA8BEesHyW0cE3iW0qsgvyhKJvYXvviOeQxavCy4ZmBFroAP13DVv6fzxpLG6ktmWTRpIAQEdwSxviqFHteIshKgLyq8sqp5RuXAsAmhyfS8cgc4RGnjf8AKtnSQrqEYDXGV3q6dCGR/rsrc9yMHRdQMvihzKvnVWjVQ5LONm3+aM7VpAOx35qq9Nzzb5hEICnSykUzoKN16gkkeoJ9drJHMJlGYgdBKo8p5VhsdLDki/oQRex5Om/Ib6KLFYYVhLdR6hEZhgyKJEGZaVSgTSQyut7Nq7Jv520/QGgd1/aYVBfLxlABYhkLOP8AgKKD9Ab9AcA9H+I4vHH7WwhmJkDq5CgM5Qgr20VGQrXve+5wRJnXjnAZiGaQogMnldDZDIo3GmgO2187Ek+s5rrKTC0AW3N0oyTCZS6qJGeVZZAD5aKrSXYDmtlH0J9w+pBo/wAaGIq0plDoAFKJpKuWIujqKuSOfLzQOHmf6TC0skMgIXWJYwGK6TIvm42+cOd+NfvjGW6a0k05ZmADxCGtvMdJLn96igav7I5x47nRUJce9XvA4UKxdOzFII5hIUjoEhis0G3DFCGK1sHTkHcEWcRD4jkj8kEZaIbqyBpVOrzEhwKaySb33uyTvjWRpCzsGLujkRPtq0qqa42AA8SPUT3LA7iyMDLm3fzJmTCp38MQodJ77997N97vFTMUe8c9+4+6i4fJXPqq7qwBIRiTXNFWWx61qv6XzweMfEXxK+ZZEtxllP4eoU0mnYM5BonawNvXHZfiZnTLytGup9JobnnbVQ3OkEtpG5qhuccm6llQr+BmNIegRRtWsWCh2376TTD6UT7GFpse65g7KPF1HtYMotukUsh1A76iBx+YmgRvsRv3/d9sW/o/REVEZoUnlkJCxn5FCkhib7WL3utgBZ3rGX6Yf2hUsMAp0WdJFk72OSN/SxfrjofVHXLKqxhn0hl3Yl28Qi9N/mLgADjettsdjXkdndDgaQcc8SFrHk2iSYpDAiAEvEFsvQ8xUggBauhp3JN1eKe6xxXl5qCKT4bPsGW9t/3l799gcXDpHSc0h1vOiF/mBOtkuzS7Ab+UVuBWxOBMzkY5pHy0x1hTrcqnlKkEgAmxG91td0bHNjzheZXq06nDMtVIkyuUsGXMPmNN0msvt6AKL3PvgjN5yV6SCMZeOuXADf8ACgO3PfD7/wAAVjpycrw6fm1NrRR22YMST2UEbWb4sGT4YzUxZA6OQQGLpUfFrpPdjq4C7dzxfQAmiuBNo7vfVVyNDEwSOVNchOosNTcE2Tq9e1d8FZ/MSRaR4sfmIHmXf3NhgPfDLp/wYwmMJkEbV5vwlOx4rmwaP3HArBHTvgGNZVQZlhLbhwgS1C8MBXlU7f8AMBeMJAXCvlEARPXT1SRGZaCzxs7sPyarJ9AG4A339MaZqVo9MayqXJqitnc7k0RQFk0cX2P/AEa5bVqZ5WNclyD+q1hjlvgHIJ/7Af8Avkt/M4A1AiNYxb7lcqlYQBrnQuTZGm72oAKGBHbk4jzOVBGqRZpi3dEdVobAVsCP1747jk+lQxgCOJEA7KoH8hgkRDAmr0QGoTb3P3K+emyMsjALl8wsYHyFJWDVwKA24xOem5lzT5bMxxAbokbm/QbrQx34pj3h4zilLvzXz5mYmakjhzMY+U2HCjsbUA7+364mzk8USeFEpU82JQlH1O+r9RjuHS4fK3+9l/6jD+mNshlxqmJA3k/kiLv+mC4h5IsxuZ9AuFDqGXhRlt2kYbuHBsgVYYNsOf8ADBeVz2Wip5JS7sgBt/Eq9yoAJI3A5x2zJ5ZC81optx2H+zT/AO8TN0+E7+FHv/YX/DG8ToubVc07dLLgqZ/JmR3bUEXSYwbILb3Sg1+7yMEZaLx2aUQ3FWyaqLHktpvT7UcdtfomXPMER/8A21/wwJP8H5FucpBfqEAP6gY3idFwqnePL+1yTM59yVAjeFQRqdmVQB3HJB9N8CnOowaKOKSRmNlmINHbzFrI2H2x1TMf6O8i3EbL7LI4H6aqxW838AZeBpDHJMhXw9OlxuJCVCkkGjqHJ2qvfDGHMYC2piDqfnokGWhy8BDKbZiE+csfMQKFni+a9MG5pmA8hRTvsymj9DY/riFPhRBK7HNU6gOjJGrMWN0nyhnPlNEDcA7DBkPwtLmfKM3GdP5ZYK3YVTebnf0GHcNyFn1CnGkDoluReQGRfFjEmxI0+QCq9bvY7k77bdsRQSaNcnjoj+JTN/7LGgQKvkDuDqsHBo+H5Y2ki8DJE2A1lwDVEGtJ23B52+2NYshmlgSOOGCRbamjljZWN6mUKQBqF7C+3fGGmYuu/lM+T+lOnxPDPF/6mAMo8oZoy6eXYkP2+4GD+i9R6ZCWeHQH9I4y7EewAJH8O14WL0fMrGHZRE0oDRsJ4o1K0KAjpr23J03vyKwwyfw3OscQzU8ZyzkK/gE2zSnyl3I3Us1ELQ45F4EUZS3Yu2084UXR4ZuoTPIHEKyFjHGeSoAjoNpYAUoJ2O5BG3Nv6L0LMGZj4saqpOoSKXYSlVU7KUWgirpYVYkNre+IOi/Dn7LnUQSa4VQuhIo2x3U6aWh2oDZqry2bB0POeLrlor4jltJ5XSBGFPuBGLHY3zjX4em4XClp1nukEpL1fLTZREDUzBJmEy1TORqNqd1YsSQvmFXvthpmOpvExRMqXUb6lV6OrzE+WMjkm9+bw1z6QZtVh8VdaMHGko5BA2tTexB/iDsaOCIGZRpkU6hYJQeU0aDDfaxRrerqzV4RTw4p1C5vL8ymNedHKTquVEg0lmAuyFOnUB+UkbgXV1zVcE4ruY6XHOFimQ+GfFkKHylirgITXmAoggD2B4rFi64raDosEleOdJYa699OqvfC/qE6xtr1R+VdJDvp25Bvf+PN+29IWsuFTuh9DMc2aVXWZCiqofc0rMWjb38wGr6Ejbc/OBvFgDaHjdkdHKkSELTAHsSDpNn2uzgOf4oysUssuuIHTSojhiSLNnTxz7/rthJ1z4qLqDFHLpj0CM7A6UptYO9EkDauF9dsLcS90uTAzKIYPJWGUK7uzrGzNIYlMw1KiqAFUD95ySe1ggdgDtGjLk0VeSGLAdmLEst8nSbXffYYp8nxZORaPAsjL5yhLiRqoNo0kg1XHoLugALluvzqdaSTNrZfKxRUvmioW9xQJUC/XHSJko20nTMK29NVZcs0CPolLOSL0lg5JDA96BA9q+mPdJV44psqpTWoLK0YPkY0CrC+Rsw32BrYBSUzdeysurx4nDr84WMut1fIGnjua+2DPgupcuEBeEmWQoyUChYmQLW6sNB4O3lIrYEgTAlY8Q7KmWQzUqifM5gqrBQq0tAVekKCTZLN35JA9MbZPPIIhKIXLiTUZtIAdiakAbYCwSoul+UXtsv6t06RlBzOdVXQtSyUiVuAyha1NRB1b0bG2+I2jzMmXBRkGWeIBjuAqAWdIBtdgQQbr+YnKRdZc6J9lZJpDrbMNE7WUi0oUUdkbbUxArVTDe6oYd5DMl0sim4YejDY17dx7EYr2T6ZC0yI4jmYxMezaQGUqyn8tljuOdv3cHx9HnWUOmZqM1rQxglyKAOq6BoAWB2HOEEibI9E9749eNcZGBXLGPFsbE41PGOXIbpQ/DHuWP6sT/XHsjdPvy7fwNf0xjpP+pj91B/UXjHSvlP+8l/6jY0FcpMndyn1f+SqP5jE6tiDIPYc/wD6j/wYj+mCMEsW+Auo9XhgKiRwrNekUSxrk0ATQsb1W+DQ2Fr9CgLGRkuRruTcPVkgBh5gBdCiOBjliznM2WiV4JEp2UByNa0xrgEX6c7X9sVfrRnLhJNUa7M8saqVkMZBiMQJYq7EgFSD8tDsSdmsgY3tkzEyhg4ERQCVgRo8WyDqUj5tlYBdVkYi6pFIio2YnCE04kZVCQyqQwjtVH4Z3ALb+Tk6sUUSwEElTV+IWnKEMk8y+MzoUlVB4QERShqPiUSSNRPhgkHiq9cF9O6ik80Cgl2WOppNJTzGqWjuSCCe9fc4z02aRwhGrMwIW1ScPKzg2UVgAY010PMbra682Mh1FFaRMrC7yagD4iNEsdrdsWFnm6UG7HbfFgrN5qTg1CQUPLCz5h/EFxtKQa+UhQQik97KICO5Yjg4JhzAMinMZaEhz4SuaJYVxVeW9+5sL22xM+TSFWDs4Di2kRGdme9RLKttvZ0/u1W22AcuElaOb9oYrGXBSZkUxsCQwKirJ0nzNqNd9zjQ9rgidTLDBUHVZ3y7SCNiQj6dVWdKqrLHdEkKG47knucGZeRcxBKwQ0jLKu1AsgtmAItQ1Ecdz63hTJ8YQ+JPqhaaFnDLJFRsAKnBo0WjNEXeAeofGeYMRhjy6QrKKZ0fW4VrsKKUBq2vcfXbAmoAmMw1UkmDBV16rPIkiSRBGEyBFLkgRaPNsFHn1BiaJX5eaIAk6TlIvDcyfiRw3atuC5HivI68N84IHAJJq6rmDfGmY1whvB0RhkUMrxX2F3YBAXTsa8x29LF0r/SQkRKy5aQpIRvGyuA3Fg2LBAHofL3vAF7SE7gua3RdJpmjCPGkRazEY2vS1Eg3pFP3oAgjVuReD0Z681X3rjFW6f8AF+UzLRwQOQwKsQ6mMqq8KoYDUSaWh2Le12hRgQsDY1Sj4xzsiCh5RROr/Hahji3Uc28zvOyxUDpRiupnN9iTX1NdjzWPobrESspVhakb44L1vo8waimqJdgGlF77k0o2JSl/5tzeFvsJV2GqA0w2LpLEZaRPEKl7kYKAAievGxb9NztzejZQFQKI8Rwi2b0ry/N0Qo0/W/XBEmWlYP8Ah7ua1eIL0cBff/7OJVyUhYErFHXA3cC/mOk0N9t/b64VnHNUWiIJ8/nXvPRRpOoeZwNkXw4xR5G5o8WWqh3xA2b0+FZVQu5s6rLWAQF57/Sxg1elErTSMVvVpUBBfrtvzXBwTlukqnmWMA/vcn33O5wJqjZdLz0/ufbcJMupllpH/EPzMxQAsdPy/n7cj+WLf8OwvlozaHxEI8MADVK5ssNuVIJovuoLHYDCWSVTVEEh4waPFuo7cYZwdaIaSVaZPDfcOx0q5FMQSY0Yld1sEizsfLjDU7N1K9va5lXSPqsjAk6N7qIimoGt2sgmqNUORv3xp0r4Yy7QQsyG/DQsA7qrHSN2QNpb7g4rriNEd1jULRpxsxYKTe4372SbsURWOgZRKjRfRQP0GFuJBhcWqPJdOiiLGKJI9RttChdR9TQ3wVeNgMYrGBcoM27BGKadVbauPvW+BuhdT/aIVkrSTyvNGr5+hBxnrq3l5aYLtuTfyg2w233FixuLsYq+akZrYRSqoVTKI5NKgqotdirNQoeXY7D2xyzdXjVjIOKt0TMhHAXeGQAKdRbTINVijuoIFfUVQxZBML02LG5F/wBMC12YStIgqHo/+oi/uL/IY90tfIf95L/1GxF0dj4EXbyLt9hj3Sj+Gd/zy/8AUfBLIU/TlGg/7yT/AKjYKYYXdIb8M/7yXn/ePhgrXgxdYsqMZJxjGHlKgsF1V+X19a9TXbvjisKjmmVQSTsBZrfYcmh2Hc9sSlf0xTOufFkeUiPhojvKGUKlUgoA3tekOXNc1xhj8H/E4zkDto8N49mS72rykGr3ojfgg40c0LXyrFeKB0adG6hmz52kaYqqoRqPhqEWuAR5GtWNAMDtROL9lzYBPpivfDs0QUEKyNIJSZClKTK+pPPwbBIF+oHcYJu6XWc4AZUZl5Jn28EWPmHiLqPrpAJBHuWHfHPOtZEz0UjDATzEhm0MPxHFbr7k88gc4uOWBS5B4iyRvThixDAtQFfL8pBFDkUe91xs9FpkJmjB8WYtbgUTI59vUYpDcsocLXNUw5VjN5TMCx4T/mBCunB44NWDe2n8x9NxcwJ68sUlg7E6SADvQWyRRArtsMWJ+ow0xEpbTsaRgPSixAVfuexwTk08Qao3DC+29Hfn0/rhBcdgvTAm2ZVHN5hrYFWVb1W0LcirG3FgkEj39cRgwu3nVfNtalS1/vaRuN+24Nn2x0SLpDgA2KwWvwr4iDWiPW1EA/c3xjATyROnUkLn+RRda+epIz8ri7A8wIWTcabvbejV3vjt/ReuiSBGkUq5HmA3AYGmo9xYOKeP9HKG2jZoXNWLtSAb00bK+zLVbY6Pl+nRhQAgoDbDmgqWvUpkAEeSI6hzjmnxTlwJDQrcn2x0nqDb4pPxKoZyKBNWb9/T/PbGVRLEOCMFUySCMXbcAE+315A9cSy5BSthwRXbe7w76Bk0jAtSseplHmJB5+VKsG1va/KCTWIOqdO0MPDIZGTU1cWT5T/xANf9z64mNIhsq1taTCVwZYWBVmx9Kw6zGVDwMpG+mud62Jr3rVR9awvhVlJ2PYnb+mDv2jSNLEWxCopoW7fKv37n0vA0zGqKroln/lmBk1R/ioLJVdKnUCCEB2pa2ZWPZe92D1eKFIvFSNUiHlaIJpkLKSTx5bQKWpgymje2+Cz1VoV06NLugSr/APfAOtrOxuSWNLHJPouF87PKhAp9cjb6GJXSvhl9YdBZC7rtWsg98Q9vNJNpspyQRYXRcHTw8DSapY2CFljbTpZD5Q4G/KmjuWW6vi+lKOMcr6lk55IUSOQNtYLafLuANJQDTdURTDzVjpvSEl8GMT6fFCjxCvBbuRt6+2K2vziUsjKYRJx4nG+nGr41YoM1CJEZDwwrY4pOZaXLzIjCWQ0zAI6BZKO7kHSVY2LAFWSd+cWvrGZaNPJszMFB/dvlvsoJ+2K6YMqHUyM4c8kytqdSdgxu6vfauK42wynrJWOB2QahCSziUMxWTxEc6I2caU0qTRoUCdJ9TV7CZXPCDMiJ0RHUxkSL8x1MiszMd2EmphvxpPNWN+owLDmdBmkkQgSxQjcM7NQtuKVgDbd3s2Rgozv4hLwRtVFu+la06UtfNspJ45HOGwCLIBdXSGMKAq8AVXtiLpH+qB9S5/V2P9cV34ahQZ7MaBQVFN9yHVSAT6LpoDsDW2H/AMPj/wBND7xof1F/1xMmzKT5uIGEGRQ8YM5KltKMxl0proboAzE2CNro0MY+F547QxokevUrpGulGKqreIFshSpYI253NEmhgjqWQWXIgPY1U+xogu1kfcOVPqCecMejZGMKkwWnaNQT7HzV6Dc2a5PODGiDdNFOA+uZJpsvLEjlGdCoYGiLFXdHBmNg2CCwhc3+Hv8ARxFE6mQM4JI8wFFau9NnSS1bk3225x0KLKoiaEVUWuFFDf6YmGPNjiSVgAFgsJGABXbFf6DKsmVhVkdQ8SgFlKh/JZo/SzvR5IvnFhI2rFWyMMngLFO0nhqkTROLj1SlfJGlNbgiwfTm/wB0gJlLqVckdVFn4pvFVWleTSWdVloxsAV0+ZVDahqHzFuCa4IrcFsJYpFoBygIodyTa35QAti/mXTycT/FLPLm4oPPJHGXsgbNpbTqfdaK7cc67AxpP8NpavCAkiGwD5lbYiiDfqabkHCK747JKswlGJqNujclEgy6qflK7gn97kfxofbCvLR+DMPChYpqN8A6SpBRATZ382+keWhvybLHJmCqOjxxjeSyAXPZBRJ092INHYC7ODoOmRISUjVSaHlUD+WJG1MhmV6BYHgCNE56ZmFki1IQQe3B8vII5BHcHccYNjzDDgUCNu2/+TispM2WmMxowMumYAbgjiX3AGx9q5qhZIItQFML7Vtx3H1x6VGpxGyNVHUblJBTvIS6ks898N4+BiudKJDUb3Hpt/nnFjQbYp1C82u2HIXP/NikZ7KPPIXDiOLgOBbPWxIvYD0be64qibX8QZzw1OxJYhFr95zpWzR0iyBZ23H0xQ/iDrXhKmX0mSQaIj4Y8ocgUtsQASN6u6IJ5GOcOym0DEXhMctlUQgLmWrUWNhSdRFNpIUBbvcUebFHfEU+QaNm0v4kLspIYedWY1YYcgs24q9ybO4wk6Tm8tJr1NISrFSoJXTprUdj5vNe9kVQ9bbQ5hVWMOwzGXmrQw23HmF0avy3YobHYYnD7KgtaLtUchCg6yAFJ+w/ne1ev64TvPDJBmMxnVKprMMe3mCoQLAF0/iBjYrdR2AxL5XQ5uO3hil1RrZJZFtZHPJJHmZRz5R3Ows/Vcwh05eBcwjBzpLAUVlY6wO4Ikjb7riCtXBJYzY3vHgjLpufdCGSPNiPwJkmryyiVWU6ypAk8pBXUAbIsFgp53xA8SARePFGqTfia0dn4Fa5EZNJFsAb7tZ4sTZzqEkMYkzXhrmGkASOKtfhtQKmrJpvPybIqxdYIiE8hWGOLQqAOVlYLYJItKRnQNpNqTt299pZcvaNu/8ANp22SzrG/cmWTjbwRM8gIi0OIlQIpUkU5onUNNsKI3G4sY6EMUPpWZTNJNmcyqCOvDKsPk09hYDaiWJ4B8yirGLF1B2GViVrDyaFbeu2qQE/3VbjFBaGaBAb7o+HqkLnQksbMPyhwT+gwSO+KVmpQwGvSyK6jRpYMlkgebg33AHDckc+z/WpIvGgTTpUWJHkoqGUHSNiTW5skCiBZo1gBcYXGAEb17NiUKqo7Rq4Luo8o03wbshWokgEUpHrhXJOU1eIE/Z6Yu5bZg3qKo7UAb4A9MRjKnYmfMBgBtDGSkQIsIABTUNuCfpiXp/wtGX8W1nB/Oau/pVAjftfrjWuA1RAStBEZclFqHmDxkk3agkBu25IJB45P0wWnTJn1RmQrGbDMRb6TsVV72sDmibJN4OTK/tOuJCFgVwCyk6nK0xCkbAXSludmHO4l6p04pDI7TyuqIzaDoAYAE6SyqH/AEIvBF5iGoTEyknwjKXkzj0q3GtUbAADKu5AvZMW/psdQxA/7NQe3CgYp/waHXNyXRWWLXLsdCHWxVUJRLTzyD8wOk7jjBuW+MTL4wii1eExBHm8guleTy7IRbWOANtWMdcylNqNAklWefJxtGYmXVGV0lT6cV64lXYUBWAem9Q8Wwa1ABrW6KsSAdwCN0bY+xFgg4L39MCmNIIkLazj2vGpvGReClEpVPpjxONUWsZbGoVscVToz5Xw4GEzFkjTyfiPobSAQq7hWO4oAEi+2LUBhP0+dIsuhO1AJsCxJHloAWSduBvhlNxBkJVWkHiCt+odJizcpmdGTyqiEM0b0tkklSDRJHlP7oJ9AhzeSkyzSHWZIEYBi27oGUENY+ZbJB2JGxs74sOU6k7b+EQn189fvGMgEfQEncbXthdN1AHMTaSSCkepSKINuNwRYNAGj7euMfRDxDk6jULD2SkubzoUMS1AUSwNhByG4FoRuT9QD6R9H6jJN5tC+CVtJLIZu16K2Bokb8afXaFuhxHNIoB8IaWMZc6LPiEHTxsYhQ43usWCRQprt6Y86pTDAvSpvL3ISSJzIp1UgBtf3iRQvtQ3wb8HQUjQ/wCxk0qTt5DToB7KG0f8JxE2M9MlZZ5Kv5E7j1fDME/twhxLZbI1VlhpXFXz3v8Anv8A5OLCnGKvC+pgfUjc9ux/piyx7gY9ZeRXGiS/EkmkKxDnTIrUqltu9gA7AEt9QO9Yo3X+lMXZteqF2Z00baXYbOWB81NuvG3rQx0bNcnFDzkro65hYY1STYG/nD7gvQ8pNAhvMd6POOqf42R0YVWnIhdDGwjghOvwpFppPFsMms7Pw+9ntzQpnKGkVIimlZZvFdRdLGAAFHHzMovsQZMV7q2YhnzZEsTGcfhxRo1xgKTbavKSQwk2rtXviyZXqh8XMvOBGVaKNgu4iUrqUk0PzObatr9BePKrOdSpuyi/v9/eyoaA4ifkIeBJ408PLafEypKmI7LLE/mRv71fm/eD490Yv4TMMoYDGxqO7MgIAdQTW1AADi0Xf08mZ6hDIFbLx5gEhROpCtovlh7WTQAGLH1CcpGWVdZFbDkixde9WceU55BixncHzn9iQntaDe9vnyFQc1lMhHDI+XdBOSqgyvTx62CltLEFSoLG6vbnBkvxJlsu34JfNTNEkXICaUujqruSSSLGw4w6eBc06uVSIxEMC6AyGjx7JxfN8bY1zquHZHXxWPmHhWniLVKvNqFOkGj3B/McenSocRs1J7ie7fkp3Eg9mPJafD+QSPJuZmD5iY3THUVDAIFUnc+UCzZ+pxbviBtQEI2/O7jYoqmgV9GJsA8ABj2o1lYZGV4jMukPUZZNTWhBNkEAEMCuw/LifNZiSSOdpAvAiIX5WAGo3d1q11W9b84seClNGyAzE+XfQ5OYgtrV5NZR/wC7r8uqt1P8CLw0XpwR418d/ClY6jel2YBmAJUDYkkk7Hygbg7R9O6kZMx4fzwurEhkPlO224o2CeL4OF+Ty58HUYg51NGAw8w0BzHvyLAAI9WUjvelvVa4QnMPVNCrHlwyxCyZpKOqzZ0AnUxJJOsiq33x5RGXUyqkqP5S7ooYN2DEKAVPG4523vZY40pHq1yIFAtLDNSjTWncAnkj2va8SZiTQuYVSdPhg+fYqH5B9WUWa72Be94Esb4rVbYMzCh8JWjUqP8AVgqCB/d7DHupQeJE6D86kX9RQOKgLvSkccsSyKGQpqYk0TIWP1JsjejuMWPo8q/ipGRoRgFA4U0Cyj2BrbtZHasDouVbi6LNlMpK0RadJ0UFkA8WFx5CrC2LMOLUGmHygYsmRzqqCUhPhaNAi87qycWDHCyuxA7sx3IOmyMbKW8d9DaLRSwq1fUWXzqdjsgFgg1QusTdJhD5qSNoIlURq2qPy2bK8DgEA8k/L74B5JF1FUpub3JX11f2eHLSZaA5WtdxaVBIosIWVCQSxJcUbBB33OGfSeqLOtjZl2ZfQ/1Hv9eCCMJvjrOyDMRQ8IrCRQBZ0qAhNH1MtXwBG3ffCPp/VtLeIo0tbhlB2bQ2hgBf5qsH1q+d2sZmpzup2Yk06kHRdBL4Vde6pJCImRVYNIFfUa8pVvlPAYsFAvbetrsGwShlDKbBAIPqDuMB/EnSxmMu8XcgEb/mU6l+m4rAAr14CDm+NYFfw2WYSaSxUxkkDjlbBvfi+MMuhdbjzMalGBbSpcLuFLXtqGx3B4PbFd6SgaNDJoeXToYkCyVs0QeDySOxvD74WgKwK7BdctOdIoAEeVR7AfxJPfCKNc1HEEaInsDQE5xXct6XXnzGnsLMrXvxejV70W9DXuoZ7NRlywjEQN+IKDBfQAsAX7C6HH0wLmc3ANSR+JzTamZkcncrvYViTYK0Q1c1WK2CUhxiyg6LnIgwWRR4pJaSQHS6VVqWBDhQDt2IF99/dYniXMjw5GfxI9lsu3kbauWYHxGPf5Th0vTYliSWXxHchGJL/wDEFKrSMN6Njfcn2kl6yZPKqsD/ALQBToWwGPm2v0FNvWxxQwRolhx/y0SDpbMczJaVpjiIDCiN5hY/l+uCcw3mq9+f8MBr1VBmS7PIYmiYeJKQB+G12CANirMePy40yJEjvMuwfTp91A8p+UMOSaN9vXEWOaQbr0cE/MJCOU4j6bHqzZBn8O410qQvnYM3ruasbAi75xIV2wpTISNnMsiylFbxFZiFYlPK5XzAjcKR/E4kwpioLp+K/wDMkK3wxt4rKxAKkWBw17hh7H07EEb1eLDHmAALwh/8PRR+FmHL0iEyHVaKeRsKYKzEVsTVg4cRdIy9D8GNvdlDE+5ZgST7k49oPEaLxnuJ1Wc+7DdQCb3F1Y9j6/X+HIrvUMoZAsSQtEmtXYtpAFNrIUKx3JFdhufpiwZ7L6xWpl72ho/rhNnIFiBHjyqOSNYYknc7sC4v0Uir2rBnRHTnZc06Xn5VliWZ4EUo8sbuP9odZDbrTLbjt97wcoPjTyx/jFtJljIA8eJlC+Ve2kqdN/MCQfmBwn+IMhlcuZpD4odiWyrrvGCAaBrcFTS0b2CEfmxt0SJnlhnilLzNEAzMfK0u7mEnjeMEGtlKIfUY8zEUxwyG/rmmseQ4AqwdHy4jDMmbJyxSo0Yi479GbfbgKw24xPk+vro8zeITfhlB/rgDp8o/evY9qptgdqxnMhlY5C2fyroWN+LGW8N73tgp8jeqjveGPUuq5Yx5UZdlVCzqPMYToUMrUeQS+mrqyN++PLdQDzcEzvA5cxqeenW6pbUi1h5oubrhcrqHhxhlDTfkBJ8yqSPMK8heqt77YJbMF/JHplG5VtRQLXlNsPMPShfccYT9SciM5dZpJHZkZjJTeCAQaJUbsSAAu5JOGssYRBLFpVNAVkkOnTYGzXurX3I797x6uFaGsFoGyS50uIlRMXaRY6ENCgWGlBX5VI2bazseAT7YxnWmhWSXxYeKILatX7t2ACd9hsd+e2Cs9CYsrFHLpklMitoq7VCGc1vtQYfVhhR0GaF827OqDSFEWkkqHIJcAknU4UqNW21gAUcMqvysL4mFwknKnGQmkanhyxjJGzTNpq/7AtjXodOJYOnFUK5jNE6iSaqKyTfNlgRsBRFUK4wwzKMdIUkLfmK1qrtRPA9Tz6eoligjjFqu/c8sfqd2Jx4FTH1Xbx0HuqeEN7pcmTgFga2sknzSOCTyeSN8Z/YMv2y4smz+CeeL3XnbEuYzkcgoNKlHlUcfa9PH0xHGI78wZ79YWJ/XThYe+JJPqtgbAL37BFz+zi/7iX/P3xpF02IAaI3h/wB2Sld+Eb3xLoi5WA/ZNJ/jWJ/2tu0T/coP/wCxP8MZxHjQnzj8rco5IaDUrEx5hwxAGmQBrAutiA9Ak8N3xJlviR8rM5liLtKkcaMgPhgqz/MdytmTgBuLJGPFXb59KCxsPMTRvkgAcen3wk+LZYnXQW/EAJQ2aQkEayAa2F0T9sW4Wu9zw11xv/aRiMOH0zlsUw6hnJMzmFYq08yIQI4VACq5BJJJpb0Dd2A8prEWZ6UcsnhvHbECRlFkFmOpyPWnJG3ZRt62XpWcy69K/aIg5Vk1PdeI8l6WRuBqLjR2A7UAMVNZpHRzOTG4pndS1beYgE7mqo9tydroezScXGwgBfMVW5RcySrN8Ny/hslEaHIH0YBx+moj7YblsVn4KzfiftLXf41DaiAESv43iwvKrakDLro+Wxf6YW/Ur3aE8Js8lUOhZRHucoviOzktpGoBjxfPy13xZum51EysUkjqiiNSSzUB5R3OKnkZCI44VPhmQKQa3VCtyV/aDAj+zqXb1YZfLIrIMtAutQdLyOSFA+ZyWLAHcCwCxv0BInw1N5qOJT6pAaE/TNwZgVHKhYUw0kEiuDp5rt7i8Vc5ViSvnaSWV4lCr+DZZg0tEkjSiuxUsLZWobgmwZWYuyRZuON9fysKYAjurUCrDm9j6cHAWWBim8CNHkGXkZib/LIhYWzEam/Eqrs0SebxcGluilJnVemijiXwYVIA5ZiSzEbWSdzxX6Yq/UswsRqGICRibdToPI1s1KQVtt9XJ+li5jIPMTIi6V1HZ6BPuAL2u6uuPSia7EfDmuVGj2fYrrDFnLBQF3JosdiCD6jmujF0L4ywkX7IczLDDLQihjSV0587FgqarOoCjvtYAu+1yRcJumqEnc+EIjKiMFB2pbB7D1B+55w8jb0x5H1BzjVIK9XBMDaIha1hV1U1LliDv4w/RkkBHrwT+gwZn+oCIanrQOWsUCeAbI29/f74A6G37XmfHUB4obEYIIDltnmB9BRRTXZ/XCMO05w5HiHjIWq0J0zXlvFjYrMAxHm8oIJFFRsa2v749leqPoUg0CLo0DvvxhjlWLRl4YAhewZDpOyHSNh5iQQdjQHr2MEXRnAACmgABe+w29Rj1LyvLpZYunkrb4qfxYoLAWLK8f4fX+mLN1AkatPNbDFA67mXcnXRr67E4bWdDU3DNJMoQ9kIBUtdHfcbffnEeby6yZqHUzoFA8MqdKrIrFvl4OpdvoCPTGkLkGrr+vf+mI8xGdweL7fY2PTet/viLMYhWPphwVmlgzIklYGOSAxkxqRTB9qUngrzvzuPS8VXoyRskrZmGdnc6ZSI9kA3EarGxdVF+m92ecPuhdcEMfh5ttI/JMflYej1srC6v5T/AAwB1T4sy65oeFvJaoSDayKxWr02NtbENyCjDhrxNRwgkh1gdxbRTOfH7UuSymXMitlAqmIOdKqUDMBQVgQB+fmtQ9RvgmbImVVJOosHUtIgVozRpl4IW9q53u9sNP22NxbnSALL3Wmu9/r9jvscBrHmXQMXjRT5lWRdTldtOoroVD6gA1feselRayk0CSR6pb2mbhL+tBYULxKiyGlWrNE+UAHbyDUTp4q9sVkZIKoCntRsWGHfUO9mzfqcWMdNym5nVJJmFu53r2U9lHyiuwHfCnNZAg/gurR7aL1OxJu1AG5G2x3PPYYzitcYAj8qrDZacl41QMeami+V5VA9CJF/jbD+GCl+KpV+aSE/3lZD97Y/ywZlekLQOYJ1tR0hjSXwNqsj1rnA/VcgIGXS2qN9lN3vzV/Y4mNOhUN2qoZSbfPwvD4rlPCwN9JT/wDA4yfiyYcxxf8A8p/+GAXgB/KD9RgYR2xVItZFXVAC+LPb7Xt29eOCw4/1ROp5RJKbf+cZBymXH1lP/wABgZ/ifMMRTRgf2I2b9CWr+GJYehEjyTxmTvGFFD2u9X3PPoMAkMCQw0spphzR5+44I/pgWYbDT2WhLpgON5WZM5LIPO7n2LAfqEoEfXAoy11rNgcLVKPt/jeCQMY03itrGtEAKgUmhMcn8TmKOXKmLXHIodSGAZZBWwB+dSUViBR3bffE+WnBhaePUZERhoc8X5gD7Dj6D1G1W6mZNS+GT5kYEDlgCuxNihuboj+OGBzgZTHBEMuvEhUaS1XSggem5b3oeuGtaALbr5D6mxrKxHVWDo8kCZbSWZpUcu7i0Z9Z1OGogqp32O2wPbDKPq2mMBsqI4Tw4jKAejA0KN7htvrikSShaRAC5FAE7KpFFm3uq7fm49cWnK/F0zInjKGR1AYlV0twL03YDdtu/bCzTud06hiBUbyTuHpKRxftEcjyKAwZXpiuohnZaAo3yDYq6rgg5rqWWSGaGZgGcatNFiV0hStAXVi6NAhjzvhvHloDlneJFg8pEgSlBSvOD2JA3B5BA33OKHk4w7zTtTM0hIuiAtkKwHHYoD2CbYw1OG2SrKdI1XZAj4/ih3kjKpccfy6V0LxV0GkYbWK0irN9sS9R+IJWE2iFIfFAtrkHnGxc/g1ZUBSb4AwLNmGPLHFe63naZUYE3RG/c2K4r6fbE/Fe91rK1+EbTbLirZ0HrcuU8XTCPMo0p4mm338zGQLztwCTXfsybqkcyj9qBRg3JDICflBVxtZu6DbXWKr0rNP4ajdSBRUncadq5Ow2r2rDDJZ0e2/ddj965+94wYqqxxMSu/hNLZBRPWOq5ONW/wDUL4i7qTIZWDLdLuS1civc+uHOTk1IrURqAJB5Fi6+2EkWTRdUkSJXLBVAv1JAHPO61/dONJ+oZmQVCixCzcsrK3/KiMb5vcjC8RV/kkZREJlEGiCHHwUHUM14uZYNlppYoTtoTUGloEswuzpUgKKPJPpTz4S6i2uUtDJAlL4bSJpLNvrGk/kPl7DfVv6A9I/ADDxGkkc6nkO1tQGy9hQAA9Bg+TU4BJN71XP+ffDqTQwTF0Dml9joVaos1aG53iINs4oI3ox2KoeLGwJvnGo6p69Qg+xj/wAMLOhZzwrLk+hA7knYAckk7fpi05bp7OuqV5UYk+VJdgLOkbbXpq673ilrhF151ekGOQvXc9ovYmxig5zNaje/vf8An0xa/inOL8tiz6jFMle/89sDXdeFdhmw2VGYj613v/P1xuTQrfGqlvtjYe++JlSsxzfl5G9g7iiN+cDwZGCNiyIik7AjtfNc0NuMSrIBvjEuXRqJG/6X9gf440FA5oN4UyoWUrYKnnt33H3G36YYZvrArn74WEituPTGI2HAH/bvjZWZJMqOVYXq49Ru9Xdj6H29uNh6YaZHIpDIj0qlrGkXp1GqoXV7NvW9/TC6NUUnTQv0H+TWCZSz6SFLaTZFA9iBseRuf0wt4m2yAsW2YjUysJYi+ohU2sCzTH0Hqb7AYzkGAMsMtGMGt+woNvf1/TE2WzOyhWXgUzIWIH/MBt9Pr7wDo9TgOTKpVpPMB+IwK/PVA1qsCgNx+6MBlOhRF8bJCEkYVHFLICxCHQVBFnSdTUKqjq7/AHwxh6bmI4ZAYkJfceHJqYHSFrzKo7Xzh5musOBRWrNAKLJ9h/H6UboYXeO6OA6tHq4sg+/IJFjmv54Y97nWtCMmoRBN0uyuRkMieGqCJSCGoq0en5hVcnvZHJFHC7PZrU7SuVVXrT5huq3TXtubJ+lYm+J+nKkiMmty9tIrSELJVCmobj24+o2wJHmpFZyIYV1ihRFp7qREDv7k42mxw7TboWOeXTl0UsMWoDTbX+4pb+I2H3IxHO2jxAxRGjUErIwvfgUG07/39rG2+NM340yok0gYIbBCDXfY6je/uADiP9kF6mt2H5pCXP8AG6+2GhtQ6mE88d3T54oF8wjzIyiRQI2JZjpZiasACqUcD13O/OD5UY0PEaiaoVqG1nzfT2BwC8niSyqoLOECoAO/JJPAG6j9cHQTFZKZSl2Rqqj5VUBeQeW99u2Hi0BfJfUATXdeYUscCKSoWtrN35vU2dyb788YaDO5Z/D1xzPOnkEcTKfFK/KSmu+KPymubOFWaLVqA8677i9u4oHfYe24GGuWcQRyS62YkLWklNR4VQFbuSNiT9dsaJlZ9PY57iRputszn5afLeWpaaQLuscPZA3D+IPzc7vxQAy5CEszBV//AB35Deikiw35ST2JxD0zKeGlGtbeZyNrbvXoBwB6YJlmCDUeP1+gobk+wxPUOcr7vDfT208PDrO1nl/W6CzTaKUgqTwG2J+h+VvsT9sCzZNWrUASODW4r0P1wfHRUopaMH/23jtCDzSsBt3pSMQydOevKU/4XaMfZHEqj7VgRUIs4JTs8dpuYcwkXUoJTICATtVqKJB5VjvtsO1frhv0vLaWMjABmG4r+B3PHoKGNmykw4AP/If/APRf5Y2RJhdqD9CF7fV++CL2kQl02Nzl2Vx8EwykzeJSA8V/W+eOffbEWUzqvKyrXylhW42YrfH5qNf2VXAkcEzfMyp9Brb9SFjvtfh4mRfCeERIzuxZQBuzalJsk7bMqbnYD2wunTbnnRdiKVUsLy2AOeqZZXKzTajFHaKaZ2alBGxG1s1dwBXa7w1yOXeEhpdJjNDUmo6STQtaJG9DvyNq4KVJSkeVy0YpFBdmagBwSWpizN5uAbokkbXnLzSxF1eKT8Og1KSAG3BFfMDvuAaojYggV5BEjVeRxyTBWyRoZ43gIkVWBc2NIDAiv7TC9QHsLIsYLzvxkI3KaWNV8vHGJsllhrMsMesOLemA82wRgCd7Uc2Lod8IFjztt4OVMset6ewn5jYKsQQQbU2NyLwLZBmEuoQ83KN+LtpDtfI3OK4H37nsPXi8dC+Keko3mPYnFEy4VrFfKa598LqC8qujVGQKDzcgG8ZOrDqeMCFmqyPX3IH9f4YG60ghjEnzbkEXX5Sefqv8cJkTCZxUtZRx/THiFfY/4fxw6j6SpRSSbIH8r/rgLN5MIpI/TBlhC3OCgoYqxm69cbZar47A19yP6YaZDJCUamOx7AV/HAkRcoeIlDwKdzQ9SdtsERhlYAcEWj/la+x3/wC/bfGczEtlq/1cjCv3gt7H9AcMs501JI0G6gsG2J2JNmjsR/8AeFvdBA5rswKUZqALmNEQUApqZV7G6BrsW83/AC4fu6rJDqYC1dRvy50kAe9Bh/3xCnS4spDJKiAlVZyONRAvc777cm8KxklWONjbyTFUZ2ZmoSUzBQxNDaqB9DvWMbQNW02H3Q1KtgEV1OCQMGQAuCaUkgNYrkAkfWj6YhzbkQRrIbk1KdgeF3dq5C9r/tDDLIZK0D+JIDqcDzk1TsBsbB2HcHGvTIAJGeyzmXQWY2Svh6tPoBqN0ABeCcx2SToFhqyUlnaOYKr7FbCspI55HoeB+mEufyLQOFY6lPyttv3o9roE7f8Ae0r05QSP7TAew1Gh9hQ+2N/iXKaoY1BAYvQZgWrSrNxYuwK574Nhc2OSrNVrYc3dU4Ygz0/hrZqydKji2PAvj6n0wbLkn0xt4gAeRUOlKI1Grskj+GNOn5YLnJfzeECoLgMSJAorsAAA21b6zh4qNJhbWxPZhmpUcMH7OAgosb1NprW/JF/2hqr0r3xNkc0Zl0mF5ozsWCjSw54J533oEWO3GCM70qIwHZgfEjUESPsC2+xYi6BA2229MFx9SIoIiqoAAHoOw/TAvaSOyJK+PxNE0Xw+5S/K9PgCIHLa7K1KzpyTpUAkBqFLYu8S9YYRJAD5Y/FHPACozLv/AHlH6YxmM1bojC9UiGz/AHvT6jFmyzq8uXikQOskoFHtoBcE7b7oMMJI1Xr4GoOFnyxB80B07ouZnXUqiNe2sEsfsCAP1P2wHn+mOLjnjtedWlinlPc1S9tid8WP4r66yZhoEXSsaxGwa1eKxX7aav3vth30/PlowGGqwbPc1hUXXq/8pVMk3B2XP0MalUcrHGb3FAIw3DcaVFWCTt8vrhlD0vKmIylw8WoJ4zIZWdv7AA0qg/eAo+birJnR8gjZzMxAaRGHUHkeYjgbUARxeD+uSyBnRXADbkFQQCK3He6rvW3G5w0AuHcpsRiA6p/1mGmLdVX36O4sxFWjJUI5awL2tgTqA4rc7ki+MSdG6QZwWMqLENvEUbsxF0oJI2BU2b5qrBw86N0eMxKHGtI6OhgCraQQuocGjRHuAcZmzrSTKhoKOwGNbTzGEX83ENGUOsEJ/wCWVKsYZmkcC/DbSNX0JqiexJr6cgTo3TWgzitM2shCrCKJ38ItpYamUGgR61flNVxZs/08AhkJX6fbGMl04y5URvI51ya3OwLDxLaPy1SkDT60d7xxpgFA/F1izKXSCtsn0qZJdcTxiJ9JbUuvUo3tSGXSSLFnUOD63vl80s+Zd0l0oiiJGDWruGJltflZR5VvmxIARVnQ9JyxJjGXhCD8oQBT9VGxHtWCM/kgsgZKUFVtQNrur59KH2GCyqQgk3QHSMwEnKIkkYCq3hsrLWq9SqCBqA8u4FAn1NCxp0+r0SyKCWagVItiWb5lJ3JJ574zPlg7RseUbVfr5WSv/wAr+2GMS7DGhtrpT3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5410200" cy="38296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2743200"/>
            <a:ext cx="54864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http://socnhi.vcmedia.vn/users/582346/than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581400"/>
            <a:ext cx="281940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5486400"/>
            <a:ext cx="67056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http://tulieutieuhoc.com/Controllers/images/8z9qu0o4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1049000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724400" cy="6096001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9600" y="1066800"/>
            <a:ext cx="4724400" cy="609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ươi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257300" y="3924300"/>
            <a:ext cx="5867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encrypted-tbn2.gstatic.com/images?q=tbn:ANd9GcRcDMCXJmTOxtGWiGc0fNfI0fLi0Hg0eCwQCLb39T2o5dxW4GRB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752600"/>
            <a:ext cx="7467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u="sng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96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96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đọc</a:t>
            </a:r>
            <a:endParaRPr lang="en-US" sz="96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F:\Hinh anh\Canh\00000200w1ya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05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3.gstatic.com/images?q=tbn:ANd9GcTl2NQk21FJ3BNblhTvfelQGd8p09tyyQelxw9wFlw_Y8PF-mJm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305300" y="1714500"/>
            <a:ext cx="60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686300" y="2171700"/>
            <a:ext cx="60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295900" y="2705100"/>
            <a:ext cx="60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610100" y="3162300"/>
            <a:ext cx="60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05500" y="4076700"/>
            <a:ext cx="60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515100" y="4533900"/>
            <a:ext cx="60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286500" y="5448300"/>
            <a:ext cx="60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829300" y="4991100"/>
            <a:ext cx="60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-1D2nJsZaK44/UCkIAi2gLtI/AAAAAAAAGt8/uebAQX83eeo/s1600/12949220591873434031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8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46237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qg_XffyBs_U/Tuce2QReQWI/AAAAAAAAF5k/SgM9hqoJW8I/s400/background_PP_vnbacklink+%25283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1"/>
            <a:ext cx="5334000" cy="4495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u="sng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u="sng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hiểu</a:t>
            </a:r>
            <a:r>
              <a:rPr lang="en-US" sz="5400" b="1" u="sng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u="sng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endParaRPr lang="en-US" sz="5400" b="1" u="sng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End 7">
            <a:hlinkClick r:id="rId3" action="ppaction://hlinksldjump" highlightClick="1"/>
          </p:cNvPr>
          <p:cNvSpPr/>
          <p:nvPr/>
        </p:nvSpPr>
        <p:spPr>
          <a:xfrm>
            <a:off x="3657600" y="2667000"/>
            <a:ext cx="6858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rId4" action="ppaction://hlinksldjump" highlightClick="1"/>
          </p:cNvPr>
          <p:cNvSpPr/>
          <p:nvPr/>
        </p:nvSpPr>
        <p:spPr>
          <a:xfrm>
            <a:off x="6400800" y="4267200"/>
            <a:ext cx="6096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675</Words>
  <Application>Microsoft Office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Bức tranh này vẽ cảnh gì?</vt:lpstr>
      <vt:lpstr>Mặt trời xanh của tôi</vt:lpstr>
      <vt:lpstr>PowerPoint Presentation</vt:lpstr>
      <vt:lpstr>Mặt trời xanh của tôi</vt:lpstr>
      <vt:lpstr>Đọc những từ ngữ sau</vt:lpstr>
      <vt:lpstr>PowerPoint Presentation</vt:lpstr>
      <vt:lpstr>Tìm hiểu bài</vt:lpstr>
      <vt:lpstr>Tìm hiểu bài</vt:lpstr>
      <vt:lpstr>Mặt trời xanh của tôi</vt:lpstr>
      <vt:lpstr>Coi ai thông thái</vt:lpstr>
      <vt:lpstr>Điền vào ô trống khổ 1 của bài thơ </vt:lpstr>
      <vt:lpstr>Điền vào ô trống khổ 2 của bài thơ </vt:lpstr>
      <vt:lpstr>Điền vào ô trống khổ 3 của bài thơ </vt:lpstr>
      <vt:lpstr>Điền vào ô trống khổ 4 của bài thơ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ba, ngày 15 tháng 4 năm 2014</dc:title>
  <dc:creator>SONY</dc:creator>
  <cp:lastModifiedBy>Mr-Lan</cp:lastModifiedBy>
  <cp:revision>28</cp:revision>
  <dcterms:created xsi:type="dcterms:W3CDTF">2014-04-15T11:35:56Z</dcterms:created>
  <dcterms:modified xsi:type="dcterms:W3CDTF">2017-03-30T03:43:17Z</dcterms:modified>
</cp:coreProperties>
</file>